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notesSlides/notesSlide10.xml" ContentType="application/vnd.openxmlformats-officedocument.presentationml.notesSlide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4"/>
  </p:notesMasterIdLst>
  <p:sldIdLst>
    <p:sldId id="426" r:id="rId2"/>
    <p:sldId id="433" r:id="rId3"/>
    <p:sldId id="427" r:id="rId4"/>
    <p:sldId id="478" r:id="rId5"/>
    <p:sldId id="477" r:id="rId6"/>
    <p:sldId id="429" r:id="rId7"/>
    <p:sldId id="474" r:id="rId8"/>
    <p:sldId id="470" r:id="rId9"/>
    <p:sldId id="480" r:id="rId10"/>
    <p:sldId id="481" r:id="rId11"/>
    <p:sldId id="476" r:id="rId12"/>
    <p:sldId id="434" r:id="rId13"/>
  </p:sldIdLst>
  <p:sldSz cx="9144000" cy="5143500" type="screen16x9"/>
  <p:notesSz cx="6858000" cy="9144000"/>
  <p:embeddedFontLst>
    <p:embeddedFont>
      <p:font typeface="Orly's Font 2" panose="020B0604020202020204" charset="0"/>
      <p:regular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Verdana" panose="020B0604030504040204" pitchFamily="34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26" autoAdjust="0"/>
    <p:restoredTop sz="92895" autoAdjust="0"/>
  </p:normalViewPr>
  <p:slideViewPr>
    <p:cSldViewPr>
      <p:cViewPr>
        <p:scale>
          <a:sx n="100" d="100"/>
          <a:sy n="100" d="100"/>
        </p:scale>
        <p:origin x="-54" y="-72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6:43:40.664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71 0 42,'0'0'34,"0"0"-25,0 0 2,0 0 10,0 0-5,0 0-3,0 0 0,0 0 6,0 0-1,0 0-2,0 0-3,0 0-1,0 0-5,0 0-1,0 0-3,0 0-3,0 0 1,0 0 1,0 2 3,0 11 5,0 4-3,0 1-2,0 9 0,0-5-2,0-2 1,0 2 0,0-2-4,0 2 4,0-2-4,0-4 3,0-6-1,0 4 0,0-7-1,0 1-1,0 3 2,0 0-2,0-2 0,-2 4 2,-3 0-1,0-2 0,0 7 0,0 2 0,-4 0 2,-4-3-1,6 1 0,-1-5-1,4 1 0,1 3-1,-2-5 0,5-4-1,0-1 1,0-3 0,0 1 0,0-1 0,0-1 0,0-2 0,0-1 0,0 0-1,0 0-1,0 0 0,0 0-2,0 0 8,0 0-2,5 0-1,8 0 2,3 0-4,6 0 2,6 0 1,1 3-2,0-3 0,-4 0 1,-1 0-2,1 2 2,-1-2-1,-2 0-1,-2 2 3,0-2-3,-6 0 2,1 2-1,-3-2-1,-2 3 2,-3-1-2,-2-2 1,-5 4-1,0-2 1,0-2-2,3 3 4,2-1-2,2-2 0,0 0 0,-2 2 0,3 1 0,-6-3-2,-2 2 4,0-2-4,0 0 2,0 0-2,0 2-7,3-2-24,-3 0-52,0 0-94</inkml:trace>
  <inkml:trace contextRef="#ctx0" brushRef="#br0" timeOffset="1021">326 216 39,'0'0'57,"0"0"-35,0 9-2,0 0 2,0 0-7,0-2 1,0 3-2,0 6 4,0 3-4,0 8-4,0-3 7,0 10-7,8-1-4,1 0-1,4 11 4,-4-9-5,1 7 1,5-2 0,-5-7 2,-1 4-4,4-1 1,-6-5 0,-4 0-2,2-3 3,2-5-3,-5-5-2,3-5 2,-5-9-4,0 0 4,0-4-2,0 0-2,0 0-7,3 0-23,-3 0-54,0-8-80</inkml:trace>
  <inkml:trace contextRef="#ctx0" brushRef="#br0" timeOffset="1585">637 196 9,'-7'9'140,"2"-9"-120,5 0-24,0 0 22,0 0 3,0 0-21,0 0 0,0 0 1,0 0 4,0 0 0,0 0-3,3 0 5,6 2 2,1 5-5,5-1 1,4 1 0,3 2-2,0-5-3,3 3 3,0-7-2,-3 0 3,0 0 2,5 0-3,-5 0-2,3 0 2,-1 0-4,-2-7 2,0 1-2,-5 1 1,-2 5 0,-3 0-1,2 0 2,-1 0 0,-8 0-1,-1 0 3,2 3 1,-4 5 0,6-1 3,-6 0-4,3 6 2,-2 0-1,-1 1-1,2-1 2,-1 0-5,0-2 3,-1 2-3,-2 0 5,2 3 1,-2 1-4,3-1 0,0 4 2,-3-5-2,2 1 0,-2 6 1,0 0-1,0 0 0,0 2 0,0 1-1,0-8 2,0 1-2,0-3 2,0 3-2,0 2 1,0 0 3,0-2-5,0-8 1,0 6 1,0-2-1,0-1 2,0 0-1,0-2-3,0-4 2,0-1 0,2 1 0,4-3-1,-4 0 1,0-1-1,-2 1 1,2-4-1,-2 3-1,0-2 2,0 2-2,0-1 2,0 0-1,0-2 0,0 0 0,0 0 0,0 0 2,0 0-4,0 0 2,0 0 2,0 3-1,0 5-1,3 1 1,-3 0-1,5 0 1,-3-5 0,-2 5-1,2-2 1,-2-1-1,0-6 1,0 3-1,0-3 2,0 0-2,0 0-2,0 1 2,0 2 2,0-1-2,0 0 1,0-2 0,0 0 0,0 3 2,0-3 1,0 0-3,0 0-1,4 0 2,-4 0-2,2 0 0,-2 0 0,0 0-3,0 0-10,0 0-49,0 0-53,0 0-76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9:35:56.650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186 0 22,'0'0'20,"0"-2"-1,0 2 3,0 0 4,0 0 6,0 0-8,0 0-4,0 0 0,0 0-3,0 0-4,0 0-3,0 0-2,0 0-5,0 0 1,0 0-3,0 0-1,0 0 1,0 4 1,0 2-2,0 5 0,0 3 0,0 6 1,0 2 1,0 2-1,0-2 0,0-2-1,0-2-1,0-3 2,0 0-1,0-1 0,0 1 1,0-6-2,3 0 1,2 4 1,-3 0 0,0 5-2,2 2 1,-4-2 1,2-1-2,2-1 2,0 2-1,-2-3-1,0-2 1,0 5 1,-2 2-2,2 0 1,-2-3 0,0-6 0,0-2 0,4 2 0,-4 0 0,2 0 1,0 2-2,-2-4 2,2 0-1,4-2 0,-6-3 0,0 1 0,2-5 0,-2 2 0,0-2 0,2 7 0,-2-1 1,2 3-1,2 4 2,-4-2-2,0 0 0,0 2 0,0-4 1,0-2 0,0-3-1,0-4-1,0 0-2,0 0-4,0 0-15,0 0-44,0 0-48</inkml:trace>
  <inkml:trace contextRef="#ctx0" brushRef="#br0" timeOffset="998">0 340 26,'0'0'36,"0"0"-11,0 0 0,0 0 3,0 0-2,0 0-6,0 0-8,0 0-8,0 0 1,0 0-2,0 0 1,0 0 3,0 0 7,10 0-1,7 0-5,5 0 10,0 0-7,-3 0-4,1-3 2,0-3-4,2-3 0,-2 0 0,0 1-4,-8-2 1,2 2-3,-4 1 2,-2 2 0,4 1-2,-4 0 1,2 1 1,4 1-2,-4-2 2,0 2 1,0-3-5,-6 3 2,1 2 0,0 0 1,3 0-1,-4-2 1,4 2-1,-1 0 1,-4 0 0,3 0-2,-2-3 2,0 3-1,1 0 1,-2 0-1,-1 0 0,3-1 0,0 1 0,-3 0-1,-2 0 2,0 0 0,2 0 2,-2 0 0,0 0-1,0 0 0,0 0-2,0 0 1,0 0 1,0 0-2,0 0 1,0 0 0,0 0-1,0 0 0,0 0-2,0 0 0,4 0-1,-4 0-3,0 0 3,0 0 1,2 0 0,0 0-7,-2 0 5,2 0-5,6 0 2,-3 0-3,4 0 4,1 0 3,5 0-2,-2-3-1,-1 1 5,0 0-1,-2 0 3,-5-1 1,-3 3 3,1 0 2,-3 0-1,0 0-2,0 0-4,0 0-28,0 0-61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6:20:56.287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64 165 13,'-15'5'24,"-2"0"-19,3-5 17,6 0 1,6 0-14,-2 0 12,2 0-4,2 0 4,0 0-8,0 0 0,-2 0-6,2 0 7,-4 0-2,4 0-6,0 0-2,0 0 9,0 0-2,0 0-3,0 0 0,0 0 0,0 0 0,0 0-6,0 0 0,0 0 1,0 0-3,0 0-2,0 0 1,0 0-2,0 0 2,0 0-1,0 0 4,4 0-1,6 0 1,4 0-1,4 0 0,6 0 1,6 0 0,9 0-2,0 0 3,11 2-5,4-2 3,-3 0 0,11 0-1,-1 0 2,2-9-2,1 0 0,-2 0-2,-3-2 4,5 0-1,-8-1-1,11 1-1,-6-1 4,5 4-6,-2 1 3,-4-2 0,0 7-2,-10-3 5,6-4-3,-2 5 0,-2-1 0,4 1-1,-7 1 1,3 1 0,-6 0 1,4-2 1,2 1-5,-8 1 4,8 0-5,-8 2 4,0 0 1,2 0 1,-6 0-2,1-2-2,1 2 2,-5-3 0,0-1 0,2-1 2,-2 1-5,2 4 2,-2-5 3,-1 5-3,0 0 1,0 0-1,-8 0 1,0 0 2,0 0-3,0 0 1,0 0 0,2 0 0,-1 2 0,3 5-1,-3-4 2,1 1 0,2 3-2,0-3 2,0 1-1,5-1 0,2 1 2,-2 2-4,2-1 1,-2 1 4,-3 0-6,-6-5 3,-2 2 0,6-4 1,-10 3 1,0-3-4,0 0 4,6 0-2,8 0 1,-2 2-1,4-2-1,3 0 2,-4 0-1,5 0 0,5 2 0,-6-2 0,4 0 2,-9 0-2,-2 0-2,4 0 4,-4 0-4,0 0 4,-6 0-2,3 0-2,1 0 5,3 0-3,-1 0 0,8 5 1,-1-3-2,-1-2 1,4 2 0,0-2 0,0 0 3,3 0-5,-2 0 2,-5 0 0,-2 0 0,-6 0 0,2 0 0,2 0 0,2 0 0,-2 0 0,6 0 3,-5-2-4,2 2 2,3 0-2,-3 0 1,1-2 0,2 0 1,0 2-2,-1 0 1,0 0 0,5 0 0,-6 0 2,2 0-4,-4 6 3,0-2-1,2 6 0,-3-4-1,4-1 1,4 4-2,-1-3 5,10-1-6,0-3 7,2 1-3,1 1 1,0-2-2,1 1-5,6-1 12,-2-2-4,-1 0-8,0 0 9,-2 0 2,0 0-9,-2 0 3,-3-5-2,-2-1 4,-2-1-2,4 0 10,4 3-10,6-3 0,-6 0-3,9 3 7,1-1-5,1 3-2,2 2 5,-5 0 0,-2 0-7,-12 0 5,-6 0 6,-1 0-6,-10 0 1,3 0-3,-3 0 2,-8 0 0,-2 0 0,-3 0-1,5 0 1,0 0 0,0 0 0,0 0 1,0 0-1,8-3 2,1 3-2,-4 0 0,0 0-3,-2 0 3,-2 0 0,4 0 1,0 0-2,-2 0 0,-6 0 2,-4 0 1,-2 0 0,-6-6-3,-2 4 2,2 2 0,-10-2-1,3 2 0,0 0-1,3 0 2,-4 0 1,4 0-1,-1 0 0,0-3 1,8 3-1,-2-4 4,-4 4-5,4-3 1,-6 3-1,0 0 5,-2 0-3,0 0 3,0 0 2,3 0-4,-6 0 1,5 0 2,1 0 2,-1 0-2,1 0-1,1-4-5,1 4 7,5-2-3,7 2-4,0-3 2,-2 1 0,-3 0-1,-2 2-2,-5 0-1,-6-2 4,-4 2-2,0 0 0,0-2 2,0 2 0,0 0-2,0-3 1,0 3-1,0 0 1,0 0-1,0 0 0,0 0 0,0 0 3,0 0-3,0-2 1,0 0-1,0 2 1,0 0-2,0 0 0,0 0 1,0 0-4,0 0 2,0 0-12,0 0-19,0 0-66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6:27:57.506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369 0 33,'0'0'18,"0"0"-6,0 0-1,0 0-4,0 0 1,-2 0-2,2 0 1,0 0 0,0 0 3,0 0 1,0 0-3,0 0-5,0 0-1,0 0-1,0 0-1,0 0 0,0 0 1,0 0 0,0 0 0,0 4-1,0 0 3,0 1-1,0 4-1,0-3 1,0 3 0,0-2 4,0 0-1,-5 1-4,5-1 7,-3 2-1,1 2-6,2 0 3,-2-2-1,0 2 0,-2 0-2,2-1 1,0 2-2,0-6 1,2 3-1,0 0 0,-4-5 0,4 5 0,0 0 2,-2-2-4,2 2 4,-2-3-2,2 3 0,0 0 0,0 2 0,0 0 0,0 0 0,0-2 0,0-1 1,0-1 0,0-1-1,0 1-1,0 0 3,0-1-2,0-1 1,0 1 2,0-3-7,0-1 5,0 5 6,0-5-4,0 7 2,2 2-4,0-5-1,2 1 1,-4-3 0,2-1 3,-2 3 0,2 1-4,0-3 2,-2 5 0,6-3-2,-6-1 0,0 2 2,0-7-2,0 0 0,2 1 1,-2-1 1,0 0-2,0 0 0,0 0-2,0 0 2,0 0-1,0 3 1,0-1-2,0-2 4,0 0-2,0 2 0,0-2 0,0 0-2,0 0 0,0 0-10,0 0-26,0 0-46</inkml:trace>
  <inkml:trace contextRef="#ctx0" brushRef="#br0" timeOffset="1260">1 820 5,'-2'0'83,"-1"0"-65,3 0-7,0 0 4,0 0-3,0 0-3,0 0-3,0 0 6,0 0 5,0 0-2,0 0-3,0 0-4,0 0-2,0 0-1,0-4 2,0 4-5,0 0 3,0 0 1,0 0-3,0 0 2,0 0-5,0 0-4,0 0 13,0 0-8,5 0 2,10 0 1,2 0-3,5-7 1,-2 0-2,5 3 2,-8-5-2,8 7 0,-5-3-2,0 5 1,-4 0 1,0-4-1,-4 4 1,-4 0-1,-1 0 1,-4 0-1,-3 0 1,2 0-2,-2 0 2,0 0-1,0 0 0,0 0 1,0 0-2,0 0 1,0 0-1,0 0 1,0 0 1,2 0 0,3 0 0,0 0 0,-2 0 0,-1 0 0,1 0 1,-3 0-2,0 0 1,2 0 0,1 0 0,-3 0-3,2 0 0,-2 0 1,0 0-1,0 0-2,0 4 2,0 6 3,0-2-1,0 4 1,0-2 3,0 4-2,0 3 0,0 3 0,0 0 0,0 2 1,0 2 3,0 3-5,0-1-1,0 5 5,0-5-5,0-3 3,0-1 0,0 0-2,0 0 0,0 2 1,0-4 1,0 0-2,0-5-2,0 1 4,0-1-4,0 1 4,0 1-5,0-2 4,-2-1 1,2-5-2,0-1 0,0-1 1,-3-5 0,3-2-1,0 0 1,0 0 0,0 0-2,0 0-4,0 0-6,0 0-18,0 0-47</inkml:trace>
  <inkml:trace contextRef="#ctx0" brushRef="#br0" timeOffset="2452">528 966 26,'-3'17'13,"3"1"0,-2-2-5,0-5 1,2 4 10,0 2-8,0 3-4,0 7-1,0-3 5,0 0-8,0-1 1,0-4-2,0-1 4,0-3-1,4-1 9,6-1-12,-2-2 4,2 4-6,2-6 4,0 2-3,0-2 0,6 2 0,-3 0 4,2-5-4,0 4 3,-1-8-5,0-2 2,0 0 2,-4 0-2,2 0 3,-4 0 0,-2 0 0,2 0 1,-1 0 1,1 0-4,3-7 1,0-6-1,1-3-2,-2 1 0,3-3 0,-2-6 0,-6 2 1,0-2 0,1 0-1,-3-1-2,-5 1 4,0 2 0,0 2-2,0 2 2,0-2-2,0 3 7,0 6-2,0 0-5,0 0 0,-5 0-1,0-7 1,-5 5 1,3 6 2,-6-6 2,-2 4-4,5-2-1,-4-5 2,4 6-2,-2 1 2,-4 0-2,2 2-2,-3-3 4,1 0-2,0 4-2,0-3 2,2 5 0,2-1-1,-1 5 0,1-2-2,-1 2 0,-2-2 0,-2 2-3,0 0 0,1 0 5,4 0 2,2 0-2,4 0 2,-2 2-1,3-2 0,-2 5-2,2 1 3,-3 5-1,1 5-1,2-1 3,-3-4-2,6 0 0,0-5 1,-1 4-1,0-2 1,1-3-1,0 2 0,-4-3 0,6 3 1,-2 1 1,0 4-1,2-2-2,-8-3 2,6 2-1,2-5 0,0-4-1,0 2-1,0-2 0,0 0-3,0 3-3,0-3 5,0 4-14,0 2 2,0 4-20,4 0-42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6:29:16.491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724 9 5,'0'0'13,"0"0"-3,0 0-2,0 0 4,0 0-3,0 0-3,0 0 0,0 0-1,0 0 0,0 0 3,0 0-2,0 2 1,0 9-3,0-2 1,0 2 4,0 0-3,0 0-3,0 2 4,0-2 2,0 2-8,0 1 7,0-1-3,0 0-4,0 2 0,0 3 3,0 0-4,0-3 2,0 1-1,0-5-1,0 0 4,0 2 1,0-2-2,0 0 3,0-2-5,0 0 2,0-3-2,0 3 2,0-2-1,0-1-4,0 1 4,0-3-2,0 0 0,0-1 0,0-1 0,0 3 0,0-1 0,0 2 0,0 1 0,0-3 0,0 6 1,0-6-1,0 2 0,0 1 1,0-7-1,0 0 2,0 0 1,0 0-3,0 4 0,0-4 0,0 0-3,0 0-6,0 0-15,0 0-28,0 0-33</inkml:trace>
  <inkml:trace contextRef="#ctx0" brushRef="#br0" timeOffset="1004">305 0 13,'0'0'6,"0"0"5,0 0 8,0 0-10,0 0-4,0 0 5,0 0 5,0 0-1,0 0 1,0 0 0,0 0 0,0 0-7,0 0-6,0 0-2,0 0-2,0 0-1,0 0 3,0 2 3,0 7 1,0-2-1,0 4 3,0-2-3,0 2 4,0 0-6,0-1 2,0 2 5,0 3-3,0 1-5,0-1 6,0 2-4,0 1 3,0 2 2,0 2-4,0-2-1,0 0 0,0-5-1,0 1-1,0-3 4,0-2-6,0 2 6,0 0-4,0-2 2,3-2-2,-3 2 0,0-4 2,0 0-2,0-1 0,0 0 1,0 3-1,2-2 0,-2-3 0,0 1 1,0-3 1,0 2-2,2 1 1,-2 2-1,0-6 0,0 2 0,0 4 3,0-7-3,0 2 0,0 0 0,0 2 0,0 1 1,0 1-1,0-4 0,0 3 0,0-1 0,0-2 1,0-2 0,0 0 2,3 0-2,-3 0 2,0 3-3,0-3-1,0 0-2,0 0-6,0 0-14,0 0-34,0 0-66</inkml:trace>
  <inkml:trace contextRef="#ctx0" brushRef="#br0" timeOffset="5105">29 857 23,'0'-2'25,"0"0"-13,0-2-11,0 4 6,0 0 1,0-3-7,0 3-2,0 0 2,0 0 2,0-2 3,0 2 1,0 0 1,0 0 2,0 0-4,0 0-2,0 0 5,0 2 6,0 14-10,0 1 7,0 5-5,0 5 9,0-3 1,0 7-8,0 0-6,-6 0 0,4 2 1,0-7-3,-1-4-2,1-2 1,-1-5 1,1-4-2,0 5 3,-1-8-1,0 2-3,3-4 1,0-4-3,0 0-3,0-2-2,0 0 10,0 0 2,0 0 1,6 5-2,1-1 1,5-2 0,0 3-2,-2-5 1,7 2-1,-5 0 0,-2 0-1,2-2 1,1 0-1,-1 0 0,-2 0 1,0 0-1,-3 0 0,3 0 0,2 0 0,-2 0 0,-3 3 0,1-3 0,-4 0 0,1 2 1,0 0-2,-2-2 1,-1 0 1,-2 2-2,3-2 1,1 0 1,1 0-2,3 0 1,-3 0-1,4 0 1,1 0-1,-3 0-1,3 0 2,-7 0-6,2 0-18,-3 0-16,-2 0-39</inkml:trace>
  <inkml:trace contextRef="#ctx0" brushRef="#br0" timeOffset="5967">268 1042 62,'0'-2'14,"0"0"10,0-1 2,0 3-9,0 0-8,0 0-2,0 0-1,0 0-5,0 0 2,0 0 1,0 0 15,0 18-10,0 4-2,0 11 0,0 3-1,0 1-3,0 3 2,3-3-3,0-2 5,1 1-1,1-4-1,-2 2-4,-1-6 2,0 1 0,-2-4-1,3-1 1,-3-3 0,0 0 0,0-6-1,0-2-1,0-7-1,0 1 0,0-4 1,0-2-2,0 2 0,0-3-4,0 0-15,0 0-30,0 0-32</inkml:trace>
  <inkml:trace contextRef="#ctx0" brushRef="#br0" timeOffset="6546">474 1014 44,'0'0'31,"0"0"-37,0 0 5,0 0 13,0 0-7,0 0-2,0-3 2,0 3 4,0 0 7,0 0-4,0 0 1,0 0 4,0 0 2,0 0-4,0 0-8,0 0-3,0 0 0,0 0 2,0 0 1,0 0-5,0 0 2,2 0-1,-2 0 0,10 0 5,2 0 1,6 0-7,6-4 2,-2-5-1,2 5-2,2-3-1,0 0 0,6 6 0,-8-2 0,-2 1 0,0 2 0,-6-2 0,-4 2-1,-2 0 1,-6 0 0,-4 0 0,3 0 0,-3 0 0,0-3 0,0 3-2,0 0 2,0 0-1,0 0 1,0 0-2,0 0 1,0 0 0,0 0-1,0 0 0,0 0-2,0 0 2,0 0 2,0 0 1,0 10 2,0-2 0,0 3 1,0 5-1,0-1 0,0 5-1,-3 2 5,-1 2-1,-6 2-4,0 5 1,0-2 4,2 2-4,-1 0-1,2 0 0,-1-3 3,4-4-2,1-2-3,-2-6 0,3-1 2,-4 1-1,6-3-1,-2 0 1,0 0 3,0-1-3,-2-4 1,4 1 1,-4 0-2,4 0-1,-2-1 2,2 4-1,-3-4 1,-2 1-2,5-2 0,-2-5 1,2 3 0,0-4 0,0 2-1,0 1 0,0-4 0,0 0 1,0 0-1,0 3 0,0-1-1,0-2 2,0 4-1,0-4 0,0 0 0,0 2 1,0-2-1,0 0 1,0 0-1,0 0 0,0 0 0,0 0 0,-2 0 0,2 0 0,0 0 2,0 0-2,0 0 0,0 0 1,0 0-1,0 0 1,0 0-1,0 0 1,0 0-1,0 0 1,0 0-1,0 0 1,0 0 1,0 0-1,0 0 0,0 0 1,0 0 1,0 0-1,0 0-1,0 0 0,0 0 1,0 0 0,0 0-1,0 0-1,0 0 1,0 0 0,0 0 1,0 0 0,0 0 0,0 0 0,0 0-1,0 0 2,0 0-1,0 0-1,0 0 0,0 0-1,0 0 1,0 0-1,0 0 1,0 0-1,0 0 2,0 0-1,0 0 0,0 0-1,0 0 1,0 0 0,0 0-1,0 0 0,0 0 0,0 0 0,0 0 1,0 0-1,0 0 0,0 0 0,0 0 1,0 0-1,0 0 0,0 0 0,0 0-1,0 0 1,0 0 0,0 0 0,0 0 0,0 0 0,0 0 0,0 0 0,0 0 0,0 0-1,0 0 1,0 0-1,0 0 1,0 0-1,0 0 1,0 0 0,0 0 0,0 0 0,0 0 1,0 0 0,0 0 0,0 0 2,0 0-1,0 0 0,0 0 3,0 0-1,0 0-1,0 0 1,0 0 0,0 0-2,0 0-1,0 0-1,0 0-1,0 0-3,0 0-2,0 0-9,0 0-14,0 0-17,0 0-25,0 0-119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6:28:44.992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461 0 9,'0'0'14,"0"0"-2,0 0 2,0 0-3,0 0 0,0 0-7,0 0 0,0 0 12,0 0-5,0 0-4,0 0-1,0 0 2,-3 0 3,3 0 7,0 0-4,0 0 1,0 0-1,0 0-2,0 0-3,0 0-4,0 0 1,0 0-2,0 0 1,0 0-5,0 0 1,0 0 0,0 0 0,0 0-2,0 0 1,0 2-1,0 0 1,-2 5 3,-1 1-2,1 1 1,-1 0-4,1 2 5,0 0-2,2 0 4,-6 2-4,6 1 1,-2 1-1,0 3-1,2-3-1,-3-4 6,-2 1-3,5-2 1,-2-1-2,2 0-1,0-2-1,0-1 3,0 1 0,-2 6-2,2 1 1,0 1-1,0-2 0,0-2 3,0 2-2,0 3-1,0-1 0,0-6-1,0 0 3,0 0-3,0 4 2,0-2-1,0-2 0,0-1 1,0 6 1,0 2-4,0-1 4,0-4-4,0-6 4,0-4-1,0-1-2,0 5 1,0-1 0,0 1 0,0-1 0,0-4 0,0 0 0,0 5 0,0 1 0,0-1 0,0-1 1,0 1-1,0-4-1,0-1 2,0 0 0,0 0-1,0 0 1,0 0-2,0 0-1,0 0-10,0 0-29,0 0-47</inkml:trace>
  <inkml:trace contextRef="#ctx0" brushRef="#br0" timeOffset="1178">238 783 19,'-2'0'31,"0"0"-17,-2 0 9,4 0-1,0 0-5,0 0-5,0 0 0,0 0-2,-2 0 5,2 0-2,0 0-3,0 0 3,0 0-1,0 0-4,0 0-4,0 0-1,0 0-1,0 0-1,0 0-1,0 0-1,-4 0 1,-4 4 1,-4 10 1,-4-1 2,2 1-1,2-4 1,0 4-2,-6-1-1,6 5-1,-4-5 0,6 0 1,2 0-2,3-4 1,0 4 0,3-4 0,0 2 1,-8 3-1,2-1 2,-2 2-2,3-2 0,2 3 1,-2-1-2,2 1 1,0-1-2,-2 1 2,7-3-1,-5 2-3,2-1 4,3-1-4,0-2 3,0 2 0,0-2-2,0-2 3,0 4 0,0-2 1,0 7-1,5 0-1,12-1 2,-2-1-2,-5 1 4,2 3-3,1-7 2,1 3 0,4-5 0,4 2-1,-3-2 1,0 0-2,-1-4 0,4-1 1,0-1 0,0-1-1,0-4 2,0 3-4,-5-3 1,-2 0 4,-5 0-3,4 0 0,0-5 0,2-13 0,-2 1-3,-2-5 2,-2-1-1,0 3 1,0 3 1,-8 4-5,-2-1 1,0 1 3,0 0-4,0 7 0,0-1 0,0 0 2,-2 3 1,-10-3 0,4 5 1,3-2 1,0 4 1,1-3 1,-6-1-2,-2-1 0,2 5 0,-2 0-1,2 0 0,-2 0 0,0 0 2,-1 0-1,4 0 2,1 0-3,0 0 1,2 0 0,-2 0 0,0 0-1,2 0 1,0 0 0,2 5 0,-2-3 0,0 0 0,-2 2 1,-2 3-2,2 0 2,2-1-1,-8 1 0,10-4 1,0 3 0,-4 1 0,2-5 1,4 7 2,0-2-4,-3 1 0,0 1 0,1 0 2,-2 0-1,4 1 0,0 0-1,2-4-1,-3-2 2,3 1-1,0 0 2,-3-1-2,3 2 0,0-1 1,0 1-1,0 1 0,0 0 2,0-1-4,0-2 1,0 1 1,0 0-3,0-1-3,0 0-5,6 3-15,1-2-40,5 1-40</inkml:trace>
  <inkml:trace contextRef="#ctx0" brushRef="#br0" timeOffset="2581">765 909 41,'-4'2'7,"2"-2"-7,2 0 16,0 0 1,0 2-9,0-2 3,0 5 7,-2-1 0,0 5-7,-4 4 5,2 1-2,-4-1-7,4 2 7,-4 1-4,0 6-4,2 0-3,-2 0 2,0-5 1,6 1-1,-2 0-7,4 0 4,0-3-4,0 1 6,0-3-2,0 2-1,2 2 3,10 1-2,2 0-1,4 2 2,2-2 0,-2-3-1,4-2 1,4-2-2,-2 0 0,0-2 2,6-2 0,-6-5 0,3 0-2,0-2 1,-3 0-2,1 0 1,-3 0 0,-2 0 1,-1-4-4,0-12 5,-1 3-3,-2-5 0,-8 5 0,2-2-1,0-3 2,-6 1-2,0-1-1,0 5 0,-2-5 3,4 5 0,-6-3-1,2-1-2,-2-1 3,0-2 3,0-2-7,0 2 7,0 0-3,0 0 2,0 5-2,-10-3 0,0-1-1,0 3 2,-2 1-3,0 3 0,0 6 1,-6-3-2,6 0-1,0 2 4,-2 1 2,-4 1-2,1 1-2,2 0 2,3-1-2,2 3 1,1 0 0,-4 2-1,1 0 1,0 0 0,-3 0-2,1 0 2,2 0 2,2 4-2,0 3 1,-2-3 0,2-2-1,2-2 1,1 3-1,-2 4 0,-1-3 0,2 2-1,1 1 2,0-3-1,-1 1 0,0 1 1,4-3-2,2-3 2,2 0-2,-2 0 1,2 4-1,-6 1 1,2-1-1,0-2 1,0 3 0,2-3 1,0 4 1,-6 1-2,6-2 1,-2-1-1,4-2 0,0-2 0,-2 2 2,-2-2-4,2 5 1,2-5 0,0 2-4,-4 0-5,4-2-30,0 4-49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6:30:20.303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2115 1785 6,'0'0'10,"0"0"-3,0 0-1,0 0 2,0 0-1,0 0 1,0 0 4,0 0 3,0 0 5,0 0 2,0 0-3,0 0-7,0 0-5,0 0 0,0 0 2,0 0 2,0 0 2,0 0 3,0 0 0,0 0-3,0 0-4,0 0-1,0 0 3,0 0-2,0 0-1,0 0 0,0 0 0,0 0 0,0 0-3,0 0-4,0 0 0,-3-4 1,0-3-2,3 3 0,-2-1 0,0-1 1,2 1-2,-3 1 1,0 4 2,3 0-1,0-2 0,0 2-3,0-4 4,0-3-2,-2 4 2,0-1-2,0 0 0,-4-1 2,4 1-1,0 0-1,-1 1 1,3-4-3,-3 1 2,3-1 0,-2 1 0,2 1 1,0 1-1,-2 0-1,-1-5 1,0 2-2,-3 0 2,-2 1 0,3-1-1,-5-2 0,5 1 2,1 1-1,-2 0 0,4 3-1,-6-1 1,1-1-1,2 4 1,1-5 0,-2 3-1,4 1 2,2-1-1,-2 2 0,2-1 1,-3 1-1,1-2 0,-3 2 0,2-3 0,1 1 1,-1-3 0,-2 0-2,3 3 1,-3-3 0,3 3 0,-3-2-1,0-1 0,0 3 1,-3-3-2,1 0 2,0 3-1,-1-3 1,1 1 0,-3-1 0,-2 0 0,2 1 0,0-3-2,1 2 2,-1 0-2,2 1 1,-2 1 2,3 1-2,-3-1 2,3 1-1,-1 0 0,1-1 0,0 1-1,1 0 2,0-1-2,-2 0 2,4-1-1,-4 4 0,0-3 0,4-1 0,-4 1 0,0-3 0,-2-1 0,-2 2 0,0 0 0,2 3 0,0 0 1,0-1-1,-2-2 1,2 3-2,4 0 1,0-1 1,-1 1-1,-3-3 0,1 5 0,-1-5 0,0 3 0,2 0 0,-2-1 0,1 0 2,-4-3-4,1 1 2,-3-4 0,1 2 0,4 3 0,-8-3 0,6 4-1,-2 1 1,-2 0 0,4-1 0,-4 1 0,6 0-1,0-1 1,-6 0-1,2-1 0,0-1 0,-2 3-1,0 1 2,0 2-1,4-2 1,-2 3 1,2-2-2,-1 2 1,0-2-1,-1 0 3,4 2-3,-2 0 1,-3-3 0,3 1 0,-1 2-1,1-2 0,-2 2 0,-1 0 1,2 0 0,-4 0 1,0 0 0,5 0-2,2 0 1,0 0-1,-2 0 0,-1 0-1,-1 0 1,-1 0 1,0 0 0,-2 0 0,-2 0-1,1 0 1,-2 2 0,4 0-1,-4 3 1,-2-1 0,2 0 0,-4 3-1,4-4 1,0 1-1,0-2 2,-2 2-2,0 3 2,2-3-1,-2-1 0,3 1 1,1 1-1,1-3-1,8 0 1,-4 2 0,4-4 0,-4 3 0,-2 1-3,1-1 6,-2 1-6,4 2 5,0 1-2,-5 0-2,2-1 4,1-2-4,-4 1 2,4 0 0,2-1 0,2-2 0,0 0 0,0 3-1,2-1 2,-2-2-2,1 5 2,2-5-2,-3 3 1,2-3 0,4 2-1,-4-2 2,3 1-2,-2 1 2,2-1-2,0 3-1,-3-2 4,4 1-4,1 1 1,-4-3 2,-1 1-2,3 0 2,-4-1-1,4-3-1,2 2 2,-7 2-1,3 3 0,-3 2 2,5-3-4,0-1 2,-2-3 0,4 4-1,-1-1 2,1 0-2,1-1 2,-3-2-1,2-2-1,3 2 1,0-2 0,0 0 0,0 2 0,-5 5 0,-2 0 0,2 2 0,0-1 0,3-3 1,-1 1-2,-1 1 2,1-2-2,0 1 1,3 1 0,-2-3-2,2 0 2,-2-1 0,2 1 0,-3 1 2,-2 1-2,0 1 0,2-1 1,-1 4-2,4-4 1,-2-2 0,-1 1 1,-2 1-1,0 1 0,0-2 0,5-1 0,-2-2-1,2-2 1,-2 5 1,-4 1-1,4-1 0,0 1-1,-1-2 1,0 1 1,-1 0-1,2-1 0,-4 2-1,4-1 2,0 1-1,-2 1-1,2 0 1,2-1 0,-2-1 0,0 0 1,2-1-2,0 0 1,0 1 0,0-1 0,0 3 0,-3-3 0,3 3 1,0-3-2,0-2 2,0 3-1,-3-3 0,3 0 0,0-2 0,0 0 0,0 0 0,0 0 0,0 0 0,0 0 0,0 5 0,-2-3 0,0 2 0,2 0 0,-6 1 0,6 0 0,0-1 0,0 0 0,0-2 0,0 3-1,0 1 1,0-1-2,0 4 2,0-5-3,0-2 2,0 1 0,0-3 1,0 2 0,0-2-2,0 0 4,0 0-4,0 0 4,0 0-2,0 0 1,0 2-1,0 1 0,0-2 0,0 2 0,0-3 0,0 0 0,0 0 0,0 0-4,0 0 1,0 0-9,0 0-26,0 0-50,0 0-35</inkml:trace>
  <inkml:trace contextRef="#ctx0" brushRef="#br0" timeOffset="3279">866 0 49,'2'9'8,"0"0"-14,-2-9 23,4 0 3,-4 0-18,0 0 1,2 0-2,-2 0-1,0 1 1,0 6 0,0 2 5,0 7-2,0 3-2,0 4 11,0 10-2,0-2-2,0 4-1,0 0 2,0 1-9,0-5 4,0-3 0,0-1 0,0-3-1,0 5 1,-2-4-1,-2-1-4,2-7 0,0-3-2,2-6 4,0 1-2,0-2-2,-2 0 4,2-1-2,0-1-2,0 4 0,0-3-3,0 3-2,-4 0-5,2-1-1,0 1-21,0 0-8,-4 2-24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6:31:22.997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1705 1838 4,'0'0'6,"0"0"0,3 0-3,-3 0 17,0 0-2,0 0-2,0-2-2,0-1-9,0 1-4,0-2 0,0 0 0,0 1-2,3-1 1,-1-3 1,-2 0 3,2 1-4,-2 2 5,2-1 2,2 0 2,-4 1-1,0 4-2,0-2-6,0-5 0,0 3 0,0-5-1,0 3 2,0 1-1,0-2 3,0 1-3,0-5 0,0 4 2,0-1-1,0-1-2,0 0 0,0-4 0,0-3 0,0 1 2,-4 2 0,2-1 1,-2 1-3,1-2 1,-2 2 0,3 2 1,-4-1 2,0 4 4,-2-3-6,4 2 1,-4 0 0,0 0 0,1 0-3,-6-2 2,7 2 2,-2-2 5,4 5-6,-2-1-1,-2-4-2,0-2 2,-2 2 1,2 0 3,0 2-4,4 2-1,-2 1-1,2-1 2,-6-2-1,2 0 2,-2 3-2,2-3 1,0 0 0,-4-4 1,0 4-1,-4-2-1,2-2 4,0 2-2,0 0-2,0 4 2,2 1 0,-3-1 0,2 1-2,7-1 1,-4 0-1,0 3 0,0-5 0,-2 2 0,2 1 0,0-3 0,0 2 0,6-1 0,-6-1 0,-2 0 2,-4 2-2,0 1 2,-4-3-1,2 0 2,2-2-2,0 2-1,-3 0 2,6 1-2,-1 1 1,-1 0 0,0 3-1,3-1 2,-2-1-1,1 1 2,1-1-3,-3-1 4,1 1-3,1 1 0,-2-2 2,1 1-3,-3 2 1,2-1-1,-2 1 0,0-1 1,7 1-1,-7 0-1,2-1 1,-2 3-1,-1-3-1,4 4 2,-3-2 2,-1 1-4,4 2 2,-1-2 0,-2 2 0,2 0 0,0 0-1,-4 0 1,4 0-1,0 0 1,1 0 0,1 0 0,4 0 0,-4 0-1,1 2 1,-1 0 0,-1 2 0,-1 1-1,6-1 1,-1 1 0,2 1-1,-2 1 1,0-3 0,-2 3 0,0 2-2,2-5 4,0 3-2,3-3 0,0-4 0,1 2 0,4 1 0,0-3-2,0 2 1,-1 0 1,-4 2-1,-1 3 1,0 2 0,-1-5-1,4 3 1,1-3 0,-2 1-1,-1 1 1,0 3 0,-1 0-2,-2 0 2,0 0 0,4-1 0,-4 1 0,2 5 0,-4-3 0,2 2 0,6-5 0,-2-3 0,-2-1-1,6 1 2,-2 1-1,-4 1-1,4 2 1,-4-1 0,0-1 0,4 2 0,-4 0 0,0-3 0,4 4 0,-4-4 0,2 3 0,0-3 0,2 3 0,-4 0 0,4 4 0,-2-6-1,2-1 2,0 4-2,0-4 2,0 3-1,0 0-1,0-3 1,2 1 0,-2 0 0,2-1 0,0 1 0,-4-1 0,2 1 0,-4 2 0,4-2 0,-2-1 1,4 3-2,-2-3 1,2 3 0,-4 0 0,4-4 0,-4 1 0,4 1 0,-2-1 0,1 1 0,-2 2 0,3-5 1,0 3-2,-2-1 1,2-3 0,0 1 0,2-2 0,0 0 0,-2-2 0,2 3-1,0-1 0,-4 2 1,4 0 0,0 6 0,0-6 0,0 0 0,0 1 0,0-3 0,0 2-1,0 1 1,0-3 0,0 3 0,0-4 0,0 2 0,0-1 0,0 0 0,0 0 0,0 1 0,0-3 1,0 1-1,0 2 0,0-1 0,0 0 0,0 3 0,0-3 0,0 0 0,0 0 0,0 3 0,0-1 0,0-1 0,0 1 0,0-4 0,0 2 0,0 0 0,0 3 0,0-3 0,0-2 0,0 2 0,0 2 0,0-4 1,0 5-1,0 0 0,0-4 0,0-1 0,0 3 0,0-3-1,0 2 2,0 0-1,0 0 0,0-2 0,0 3 0,0-3 0,0 2 0,0 0 0,0 0 0,0 0 0,0-2-1,0 3 1,0-3 0,0 2 0,0 0 0,0-2 0,0 0 0,0 2 0,0-2 0,0 0 1,0 2-1,0-2 0,0 0 0,0 0 1,0 0-2,0 0 1,0 0 0,0 0 0,0 0 0,0 0 0,0 0 0,0 0 1,0 0-1,0 0 1,0 0-1,0 0 0,0 0 0,0 0 0,0 0 0,0 0 0,0 0 0,0 0 0,0 0 0,0 0 0,0 0 0,0 0 1,0 0-1,0 0 0,0 0 0,0 0 0,0 0 0,0 0 0,0 0 0,0 0 2,0 0 0,0 0 0,0 0 0,0 0 0,0 0-2,0 0 0,0 0 0,0 0 0,0 0 0,0 0 1,0 0 0,0 0 0,0 0 1,0 0-1,0 0-1,0 0 1,0 0 1,0 0-2,0 0 0,0 0 0,0 0 0,0 0 0,0 0-3,0 0-2,0 0-4,0 0-13,0 0 5,0 3-21,6 10-66</inkml:trace>
  <inkml:trace contextRef="#ctx0" brushRef="#br0" timeOffset="3360">100 182 14,'0'0'11,"0"0"-3,0-9-2,0-2 4,0 4-2,0 1-2,0-3-3,0 2 13,0 3 3,0-1-9,0 4 3,6-4-5,-6 0-3,2 3-3,0 0-1,2 0 0,-2-3 3,2 1-2,-2-2 0,2 1-4,0 0 4,2 1-2,2-7 0,2 5-2,4-5 4,-2 2-2,4 2-3,6-4 3,-6 2-1,-2 2-1,-2 3-2,-2 2 2,0 2-2,-2 0 4,-2 0 0,0 0-1,-2 0 1,-2 0 0,4 0 0,-4 0 1,0 2-2,2 5 2,0 0 0,-4 3 1,0 1-2,0 7 0,0 7 0,0-4 2,0 4-1,0 1-1,-10 1 1,0-1-1,4-2 3,-2-4-3,-2 0 1,-2 0 1,2-5-1,-4 3 2,-2-2-2,0 1 1,-2 1-2,6 2 0,0-3 0,2 1 0,-6-5 2,2 4-2,-2 4-2,-4 1 2,4 2 0,0-5 0,4-3 0,-4-1 0,2-1 0,4-1-1,5-4 2,0-5-2,5 0 1,0-4-1,0 3 0,0-3-2,0 0 2,0 0-1,0 0-2,0 0 0,0 0 6,2 0 5,14 0-3,3 0 4,4-3 0,-1-3-1,4-1-4,2-1-1,-4-3-6,-4 4 9,2 1 0,0-1-6,-2 2 2,-4 3-1,2-2 0,-8 2 1,0-3-2,-8 3 1,0-2 0,-2 4-1,0 0 1,0 0 1,0 0-1,0 0 0,0 0 0,0 0 0,0 0 0,0 0-1,0 0 0,0 0-1,2 0 1,0 0-2,2 0-3,-2 0-13,0 0-4,8 0-10,-6 0-49</inkml:trace>
  <inkml:trace contextRef="#ctx0" brushRef="#br0" timeOffset="4636">648 180 0,'-5'8'11,"0"6"1,0-3 2,3 2-9,-1-2 3,1 2 2,0 3-2,2-1-5,0 5 3,0 0-4,0 0 1,0 2 0,0-2-6,0-1 4,0-1 2,0 0-3,4-1-1,4 1 2,2-2-1,0-8 0,2 1 3,-2 2 2,2-4-6,5 1 3,-2-3 2,-3-1-4,0 0 0,-2-1 1,-3-1 0,-2 0 2,3 3 0,-4-5 1,9 0-1,2 0 1,-3 0-3,2 0 0,1 0 0,-5 0 1,5-2-2,-3-5 1,3 0-1,-3-2 1,3 3 0,0-1 0,-8 1-1,0-1 0,3 1 0,-3-1 0,1 3 1,-1-3-1,-2 0 4,0 1-4,0-5 0,0-5 0,0-4 1,0 2 2,-3-2-6,-2 3 3,0-1 0,0-2 0,0 5-1,0-2 1,0-1 0,0 2 0,0-1 0,0-3-4,-2 0 3,-3-4-1,0 2 3,-7 4 0,4 5 2,-2 0-3,0 2 0,6 2 2,-4 2-4,3 0 4,0 1-2,-2 2-4,0-3 3,-6-2 0,6 5-1,0-1 6,-1-1 0,1 2-4,-3-6 2,3 6 0,-3 0 5,5 2-9,-2 2 2,-1-3 0,3 3 0,-2 0 0,0 0-1,4 0 1,-2 0 0,-2 0 1,2 0-2,-7 3 1,2 5 1,0 1 1,3 0-2,-1-2 1,1-1 0,-3 1-1,5 2 1,-2-3-1,2-2 0,3 1 0,-1 0 0,-2 3 1,-2 1-1,0 5 0,-3-1 0,2 4 0,-2 1 0,6-1 2,-1 3-4,0-4 1,0 1 2,2-4 1,3-1-5,0-4 4,0-3-1,0-3-1,0-2 1,0 3 1,0-2 1,0 4-2,0-1 0,0 0-2,0 1 2,0 0 0,0-1 2,0 0-2,0 1 0,0-5-3,0 0-5,0 4 2,0 5-25,0 9-33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6:31:59.326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2159 1444 36,'0'0'13,"0"2"-1,0-2 3,0 0-6,0 0-6,0 2 2,0-2 4,0 0 1,0 0 5,0 0-3,0 3-5,0-1 2,0-2-4,0 0 0,0 0 5,0 0-4,0 0 2,0 0-2,0 0 2,0 0 11,0 0-8,0 0-6,0 0 1,0 0 0,0 0-3,0 0-2,0 0 2,0 0 4,0 0-1,0 0 0,0 0-1,0 0 2,0 0-5,0 0-1,0 0 0,0 0 1,0 0-1,0 0 2,0 0-2,0 0 1,0 0-1,0 0 0,0 0 0,0-5 0,0 3 2,0 0-1,0-2 1,0-1 0,-8 1-2,4-3-3,-4 0 2,0 1 0,6-3 0,-2 3-2,2-1 4,-2 3-4,2-1 4,0 3-1,-6-1-4,4-1 1,-2-5 3,0 2-2,-2-1-1,0 1 4,2 1-8,2-1 9,-6 3-5,4-3-7,-4 2 11,2-1-6,1 1 7,-2 1-6,-1-2 5,0 1-4,-2 3 8,2-2-8,0 1 2,0 1-1,0 2 5,2-2-1,4 0-2,-4-1-1,1 1 0,0 2 0,-1 0 0,4 0 0,1-2 0,-2 2 0,3 0-1,-6 0 1,8 0 0,-2 0-1,0 0-1,-4 0-2,-4 0 1,3 0 5,0 0-2,2 0-2,0 0 1,0 0 1,-2 0-4,-1 0 3,-2 0-1,6 2-3,-6 5 4,-2 0-3,-1 1 4,1-1 1,0-1 1,7-3-4,0-1 2,5 0 2,-3-2-5,3 3 3,0-3-1,0 0 1,0 0-1,0 0 1,0 0 0,0 0 0,0 0 0,0 1 0,0 6 0,0 0 0,0 2 0,0 4 0,0-5 0,-2-1-1,0-2 1,-1-1 0,-2 3-2,0 1 1,0 2 2,3-2-1,-3-3-1,2-3 0,3 3-1,-2-1-2,0 0 0,-1-2 1,1 1 0,2-3 0,0 0 0,0 0-1,0 0 1,0 6 0,0 3 3,-5 4 0,3 1-1,-4-4-1,6-3 5,-4 2-3,1 0 0,1 0 2,-3-1-2,5-1 0,-3-3 1,1-2 0,2 1-1,-3-1 0,3-2 1,0 0-2,0 0 1,0 0 0,0 0 1,0 0-2,0 0 1,0 0 0,0 0 1,0 0-1,0 0 1,0 0 0,0 0-1,0 0 3,0 0 2,0 0-1,0 0 0,0 0-1,0 0-3,0 0 1,0 0 1,0 0 0,0 0-1,0 0-1,0 0 1,0 0 2,0 0 0,0 0 1,0 0 0,0 0 1,0 0 0,0 0-6,0 0-3,0 0 6,0 0-3,0 0 1,0 0-1,0-2 2,0-5-4,0-4-1,0-6 3,-4-1-4,1 0 3,-4 3-3,4-1 3,1 3 1,-1 0 0,-4 0 2,0 0 0,-1 1 1,1-1-3,-3 2 1,8 2 1,-6-2-1,3 5-3,0-3 3,0 2 1,-2 3-1,0-3 0,-1 5 2,3 0 4,1 0-11,-6-3 0,2 3 7,-4-5 0,2 3-3,3 4 1,-3-5 1,3 3 2,-1-2-8,1-1 6,0 3 0,-1 0-2,1-1 0,0 3 3,-3 0 1,0 0-3,-2 0 0,2 0 0,2 0 1,1 0-1,2 0 1,3 0-1,-3 0 0,2 0 0,3 0 0,-4 0 0,-2 0-1,2 0 1,-1 0 0,2 0 1,1 0-1,0 3 0,-1-1 0,0 7-1,-1-5 2,1 3-2,0 4 1,1-2 0,-2 4 0,-2 0 0,2-2-1,-2-2 2,4 0-2,-3 0 1,0-2 0,1 1 0,-4 4 0,3-6 0,0 1 0,1-3 1,-2-2-1,6 0 0,0 3 0,0-3-1,0 5 1,0-1 1,0 1 0,0 2-2,-2 0 2,0-3-1,-1-2 0,3 3 1,0 2-1,-3 2 1,1-2 1,0 0-2,0-3 0,2 1 2,-4 2-2,2-1 1,0-3-1,0 2 0,2-5 1,0 0-2,0 0 2,0 1-1,0 1 1,0 0-1,0 1 0,0-5 2,0 0-1,0 2 0,0-2-1,-3 0 1,3 0 0,0 0-1,0 0 0,0 0 0,0 0 0,0 0 1,0 0 1,0 0-4,0 0 1,0 0 1,0 0-1,0 0-1,0 0 1,0 0 1,0 0-2,0 0 0,0 0 2,0 0 5,0 0-3,0 0 0,0 0-2,0 0 5,0 0-4,0-2-1,0-11-7,-3-3 7,-1-2 1,1-1-2,-2 3 2,1 3-2,-4-5-1,3 5-3,-2-5 9,1 1-4,2 6 2,-4-1-1,4 6-1,2-1 3,-2 1-6,0-1 7,-2-4-10,4-2 1,-5-3 9,2 1-3,-3 2-6,4 1-1,-4-3 9,-2 2-3,0 4-3,4-2 6,-6 0 1,2-2-7,4-1 8,2 6-1,-2 1-8,0 1-1,-6 1 5,2 1 1,2 1-1,2 1 1,2 2-3,0 0-2,0 0 6,0 0-1,2 0 0,-4 0 0,4 0-1,-6 0-1,2 0 2,-2 0-2,-2 0 1,2 0 0,-2 0 0,2 0 0,0 5 0,0-1-2,2 1 2,2 1 0,2-1-2,0 3 2,-4-1 0,4-1-1,-2 3 1,-4-4 0,4 1-1,-4 4 2,0-4-1,6 2 0,0 2 0,2-4-1,0 5 1,-3-2 0,-2 0 0,1 0-1,0-5 1,4 5 1,0 0-2,0 0 2,0-1-2,0-1 2,-2 2-1,2-2 0,-2-1 0,2 1 1,0 0-2,-2-6 2,2 6-1,-3-4 0,3 1 3,0 2-5,0 1 2,0 2 2,0-2-2,0 1-2,0 3 4,0 1-1,-3-1-2,3-5-1,0-2 4,-2 3-2,-2 6 1,-4 1-1,0-1-1,6-7 1,-3 1 0,2 0 1,1-1 0,0 1-1,0-3 0,-2 3 0,2-2 1,0 1-1,2-4-1,0-2 1,0 5 1,0-5-2,0 0 2,0 0-1,0 0-1,0 0 1,0 0 1,-2 0-1,2 0 0,0 0 0,0 0 0,0 0 0,0 0 0,0 0 0,0 0 1,0 0-1,0 0 0,0 0 1,0 0-1,0 0-1,0 0 1,0 0-1,0 0 1,0 0 0,0 0-1,0 0 2,0 0-2,0 0 2,0 0-1,0 0 1,0 0-1,0 0 0,0 0 1,0 0-2,0 0 2,0 0-2,0 0-1,0 0-11,0 0-25,0 0-14,6 0-6</inkml:trace>
  <inkml:trace contextRef="#ctx0" brushRef="#br0" timeOffset="4351">39 210 0,'-10'0'41,"4"0"-9,4-2-11,0 2-3,-3 0 2,0 0 5,0 0 1,5-2-5,0 2 3,0 0 2,0-5-6,-3 5-9,3-2-6,0 0-5,0 0-2,0-5 1,0 5 3,0 2 1,0 0 0,0 0 0,3-7-3,4-2-1,5-4 1,8 0-5,0-3 5,2 5-3,0-2-1,0 4 2,-7 5-4,2-1-1,-2 1 1,2 4-3,-2 0-3,2 0 3,-7 0-3,-5 0 2,-3 0 12,1 4-1,1 10 1,4-1 2,-6 9-4,1 7 1,-3-3-2,0 3 1,0-1 1,0 3-2,0 5 0,-13-3 3,1 2-1,-5 3-1,0-1 1,2 1-3,0-1 1,1-1 1,2-3 3,-1-4-3,4-3-2,-1 0 3,0-6 0,2-2-1,1-2-1,2-6 0,1-3 2,0 0-1,4-5 0,0-2 1,0 0 0,0 0-2,0 0-2,0 0-1,0 0 3,4 0 6,8 0-3,7 0 2,0 0-3,1 0 2,2-7-1,3-2-4,2 1 6,-7 1-2,-1 2-2,-2-1 0,-2-1 1,0 5-1,0-2 2,-1 4-2,1 0 1,-5-2-1,0 2 0,-10 0 0,7 0 1,-4 0-1,-3 0 0,2 0 0,0 0 0,1 0-1,-1-3 0,1 3-1,-3 0-1,0 0-1,2 0-2,-2 0-4,0 0-22,0 0-75</inkml:trace>
  <inkml:trace contextRef="#ctx0" brushRef="#br0" timeOffset="5454">480 80 69,'0'-7'24,"0"-2"-18,0 9 6,0 0 0,0 0-12,0 0 1,0 0 1,0-2 4,0 0 3,0-5-4,15 1 0,0-1-3,7-2 3,-2-2 0,4 5-3,0 1-2,-9 1 1,0 2 2,-5 0-1,-3 2 2,6 0 2,-6 2-2,5 17 2,-2 6-3,-3-6-3,-5 12 0,-2 0 2,0 3-2,-12 5 2,-7-8-2,-1 5-2,-2-10 4,5-2-4,-5-2 2,2 1-1,6-2-2,-1-5 2,5-8 1,5-5-2,5-1-5,0-2-6,0 0-10,0 0 28,0 0 3,17-6-1,5-6-3,-2-5 1,5 3-3,-9-3 0,4 6-2,0 4 2,0 1-1,2 1 0,0-1-2,-2 1 2,-4 5 0,4 0-1,0 0 1,-8 0-3,6 0-4,-6 0 6,-6 5 7,10 6-5,-9-1 3,0 8-4,5 2 1,0 3 2,-2-4-4,-2 6 0,-8-1 4,4 2-2,-4 5 1,0-2-2,0-2 3,0-3 4,-6-4-4,-6 4-1,0-2-2,-6 7-2,0-3 1,2-2 0,-12-2 1,2-6 0,6-1 3,2-1-2,9-6-3,-6 1 2,1-5-1,-2 1-1,2-5 1,4 2 1,6 1-1,1-3 0,3 0-4,0 0 1,0 0 4,0 0 5,0 0 1,0 0-4,0 0 0,0 0-2,0 0-1,0 0 0,0 0-1,0 0 0,0 0-3,0 0-2,0 0-2,0 0-3,0 0-2,0 0-13,0 0-30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6:32:31.069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24 90 66,'-12'0'55,"0"0"-20,12 0 5,0 0-20,0 0-13,-2 0 4,2 0-2,-2 0 13,2 0 10,0 0-11,0 0-4,0 0 5,0 0-1,0 0-3,0 0-2,0 0-3,0 0-4,0 0-4,0 0-1,0 0-2,0 0 0,0 0-4,0 0-2,0 0 1,0 0-4,0 0 3,0 0 0,4 0 2,6 0-1,4 0-5,8 0 1,-2 0 3,4 0-9,2 0 5,-4 0-7,7 0 0,0 0 7,-1 0-5,1 0 8,-4-2-2,-8 2 0,5 0-3,-7 0 4,-3 0 1,0 0-1,-2 0 2,-3 0 1,-2 0 1,-2 0 2,-1 0 0,1 0-1,-1 0 2,5 0-2,-2 0 0,3 0 1,1 6 0,-6-4 0,-1 7-1,3-6 2,0-3-1,0 4 0,-2-2-1,-1 0 2,-2 0-3,0-2 1,0 0 2,0 0 0,0 0 0,0 0 1,0 0 4,0 7 0,0 6 2,0 7-3,0 2 0,-2 5-1,-3-1 0,-5 5 1,5-2-2,-2 11 3,-1-3 0,3-2-4,0 10 4,3-10 0,-3-2-6,3-2 2,-1-14 4,1 8-9,2-1 3,0-2 3,0 5-3,0-3-2,0-4 4,0 0-1,0-2-2,0-7 1,0 2 0,0-6-2,0 1 1,0-5 2,0 3-3,0-3 0,0-3-3,0 1-2,0 4-9,0-5-11,0 2-19,0-2-72</inkml:trace>
  <inkml:trace contextRef="#ctx0" brushRef="#br0" timeOffset="1129">727 229 29,'-2'13'16,"-8"3"20,8-8 1,-4 5-11,4 3-2,0-1-1,2 3-10,-4 2 3,4 0-5,-2-7-5,2 7 1,0 0 4,0 0-4,0 4-2,0-4-1,0 2-1,0 2 0,0-2 0,0 1 0,0 1-2,6 3-1,0-6-1,4-3 2,-2-2-2,2-1-1,-2-4 2,0 3-3,6-3 2,-2-5 1,0 3 1,4-3-1,2 3 3,0-6-2,0 1-1,-2-4 0,4 0 0,-1 0 0,-2 0 0,3 0 1,-3-7 0,-2-2 2,2-4-2,-5-2-1,1-1 1,-1-6 0,-2 2 0,-3-2 0,-2-2 2,2 2-3,-4 0 2,4 0-1,-2-3-1,0 1-1,0 2 2,0 2 0,0-2-1,-3-2 0,0 0 2,1 1-2,-3 4 0,0-4 0,0-3 0,0 4 0,0 4 1,0 7-1,-7 0 1,-3-4-2,0 2 1,0 1-1,-2 3 1,-3 0 0,-2 3 0,-1-1 0,-1-1 1,4 1-1,-2 0-1,2-4 1,-2 9-2,5-7 1,-7 5-2,6 4-1,6-2 2,-9 2 4,7-3-2,-4 3 1,-1-2-2,2 2 1,-2 0 0,-4 0-1,-2 0 0,4 0-1,0 0 0,0 0 1,2 0 1,0 0 1,4 2-2,3 5 1,-2 4-1,3-4-2,6 6-1,0 2 2,-2 1-3,2-5 0,0 2-15,-2-2-33,2-4-57</inkml:trace>
  <inkml:trace contextRef="#ctx0" brushRef="#br0" timeOffset="2309">1510 350 29,'0'0'129,"0"0"-105,0 0 4,0 0 16,0 0-17,0 0-10,0 0-2,0 0-2,0 0 0,0 0-4,0 0-3,2 0-1,-2 0-1,4 0 0,-2 0-1,4 0-1,8 0 3,-2 0-3,4-2 0,4-5 0,4-1-1,11 1 2,-3 0-1,3-2 0,6 1-2,-12 1 0,1 3 1,-5-1-1,-3 3-1,-5 0 1,-5-3 1,-4 5-2,-6-2 3,-2 2 2,0 0 2,0 0-4,0 0 2,0 0-2,0 0-3,0 0 3,0 0-3,0 0 0,0 0-2,0 0-3,0 0-3,0 0-7,0-2-12,0 2-12,0 0-26,0 0-87</inkml:trace>
  <inkml:trace contextRef="#ctx0" brushRef="#br0" timeOffset="4319">2375 105 48,'0'3'125,"-6"-3"-93,4 0-12,2 0 10,0 0-9,0 0-14,0 0-2,0 0 6,0 0-1,0 0 3,0 0-3,0-3-2,0 3-1,0-7 0,0 3-6,0 2-1,8-5 0,4 3 0,2-5-1,4-2 1,4 4 0,0-4-2,-2 7 0,-6-1 0,1-6 1,2 9-1,0-2-3,3 4 2,-1 0 0,-4 0 8,0 2-6,-3 18 4,3 0 1,-3 2-2,-2 6 1,-5 8 0,-5-1-2,0 7 4,0 5-1,0 6-4,-7-5 2,-11 1 0,-1-3 0,-1-2-1,0-2-1,-2-2 2,3 2-1,4-7 1,1 3-2,-2-5 2,2-4-4,2-3 2,4-8-2,4-9 1,4-7 0,0 0-2,0-2-2,0 0 3,0 0-4,0 0 4,4 0 6,11 0-4,2 0 7,5-2-2,8-9 2,6-3-7,4 1 5,-3 2 0,4 3-2,-4-1 0,3 2-1,-6 0 3,-7 5-4,-2 2 4,-11 0 0,4 0 2,-8 0-5,-6 0-1,1 0 0,-2 0-1,-3 0 1,0 0-3,2 0-5,-2 0-10,0 0-27,0 0-33,0 0-81</inkml:trace>
  <inkml:trace contextRef="#ctx0" brushRef="#br0" timeOffset="5219">3008 37 151,'-6'-3'30,"2"1"-17,4 2 15,0 0-8,0-2-2,0-5 0,12 3-1,8-3 1,2 1-14,5 3 2,-4 3 1,1-1-4,5 1-2,-6 0 6,1 0-7,-7 1 4,-2 13-2,-1-1 0,-1 3 2,-6 5 2,-5 2-2,-2 8-3,0 6 4,0 3-7,-14 6 4,-6-1-1,0-1-2,-6-7 1,4-4-5,-6-4 2,14-9-1,4-9-3,5-4-3,2-3 0,1-4-3,2 0-6,0 0-5,0 0 5,2 0 17,18-4 3,10-10 2,2 1-3,0 0 4,-6-2-4,9 3 1,-1 1 1,-4 3-2,2-1 0,-3 6 0,-2 3 1,-7 0-1,-3 0 2,-5 0 1,-2 3 1,-3 3 5,1 1 2,-4 4-1,4 5 2,-3 8-1,0-3-4,-3 9 6,-2-4-1,0 3-8,0-3 4,0 7 1,0-2-2,0 5 0,-14-5 0,-4-5-4,1 5 0,-5-2-2,-3 1 1,1-1-1,-3-4 1,7-6-3,1-1 0,2-3 2,-3-4-5,5-2 4,0 2-1,8-11-1,4 0-3,3 3-4,0-3-10,0 0-5,0 0 1,0 0-5,0 0 19,8-3-22,9-8-30,3-4-28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6:32:37.210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0 117 204,'0'0'38,"0"-2"-26,0 2 19,0-2 1,0-1-23,0 3-7,5-2 12,7-2 12,10 4 5,5-5-8,5-1-16,0-5 0,10-2-3,0-1 0,-6 3-5,8 0 3,-6 4-4,-10-6-1,2 7 2,-12 3-1,-4-1-5,-8 4 0,-6 0-5,0 0-11,0 0-13,0 0-25,0 0-41,0 0-57</inkml:trace>
  <inkml:trace contextRef="#ctx0" brushRef="#br0" timeOffset="459">76 417 79,'2'0'64,"-2"0"-55,0 0 21,3 0 10,-1 0-6,6 0-9,2 0-3,2 0-3,5 0-1,3-2-6,2-2 0,0 4 1,2-7-3,1 5-4,7 0-2,-3-5-2,3 1 2,-8 1 0,8-6 0,-10 6-4,-4 1 1,-6-2 4,-4 6-4,-4-3 0,2 1 3,-6 2 2,0 0-3,2 0 2,-2 0-1,0 0 1,0 0-1,0 0-2,0 0 0,0 0-3,0 0 2,0 0-1,0 0 1,0 0-1,0 0 2,0 0 1,0 0 2,0 0 3,0 0-4,0 0-1,0 0 0,0 0-1,0 0-1,0 0 4,0 0 5,0 0 4,0 0 4,0 0-1,0 0-3,0 0 0,0 0 2,0 0-6,0 0 2,0 0-1,0 0 2,0-2-3,0 2 3,0 0-2,0 0-2,0 0-5,0 0-1,0-3-7,0 3-7,2-1-16,-2 1-30,0 0-65,0 0-82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6:43:53.749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18 36 3,'0'-10'27,"0"2"-6,0 1-6,-6 1 11,4 3 7,2 1-14,-4 2-7,4 0-3,-4 0 1,2 0 5,2 0 0,0 0 9,0 6 4,0 8-7,0 3-2,0 8-12,0-1 1,0 7 2,0 0-7,2 2 4,2 5 0,-2-3-1,0 7-4,-2 0 0,2 2-1,0 0 4,2-4-1,0 2-4,2-6 4,-4-4-4,0 2 2,0-4 1,-2-3-4,6-5 2,-4-2-1,-2-4 0,8-1 1,-8-2-1,0 0 1,4-2-2,-4 0 0,2-6 0,-2-5-2,4 0 2,-4 0-9,0 0-12,0 0-20,0 0-39,0 0-63</inkml:trace>
  <inkml:trace contextRef="#ctx0" brushRef="#br0" timeOffset="676">238 95 43,'0'9'23,"0"0"-20,0-5 8,0-2 13,0 3-3,0-3 3,0 4-7,0 1-5,2 4 5,8 2-1,-10 0-6,0 5 0,6 5 1,-6 1-2,4 0 4,4 5-6,-4 0 3,2-1-6,-2 3 3,4-2 2,-3 2-6,-3 2 2,3-2-2,0-5-2,-2-1 2,1-6-2,4-1 1,-3 0 5,-3 2-1,1-1-4,-1-1-2,0-2 1,1-6 1,0 4-1,-3-3 0,0 0 0,0 0-1,0-2 0,0 0 1,0 0-1,0-3 0,0 3 0,0-7 0,2-2 1,-2 5-2,0-5 1,0 0-1,0 0 1,0 0-2,0 0-1,0 0-1,0 0-7,0 0-6,0 0-17,0 0-36,0 0-37</inkml:trace>
  <inkml:trace contextRef="#ctx0" brushRef="#br0" timeOffset="1419">629 139 7,'-5'9'4,"2"0"65,1-3-56,2 1-4,0-5 14,0 2-9,0 3 0,0 0 5,0 2 1,0 2-4,0 2-3,0 1 1,0 1-5,0 2-4,0 3 0,0 3-1,0-2 2,0 6-1,2 0-3,4 1 3,-2 1-1,1 2 0,-2-2 2,-1-1-4,0-3 3,-2-3-3,0 0 2,6-3-2,-2-1-2,2-2 1,-2-1 2,1 1-2,0-3-1,-3 0 1,4 2 1,-6-3 0,6-1-2,-2 0 1,-4-5-1,0 1 1,0-5-1,0 0 1,0-2-2,0 0 1,2 0 0,-2 0-1,0 0 0,0 0-1,0 0 0,0 0-1,0 0-1,0 3 3,0-1-1,0 0 0,0 0-3,0-2 1,2 0-2,-2 0 0,0 0-2,0 2-14,0-2-27,0 0-27,0 0-36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6:32:38.590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48 38 191,'-6'-2'42,"0"-5"-31,2 5 15,4 2 10,0 0-12,0 0-15,0 0-4,0 0 14,0 11 9,0 15-9,0 3-3,0-3-10,0 18 0,0-4 0,-6 4-5,-2 4 0,0-9 0,4 1-1,-1-18-1,5-5 3,0-5-4,0-6-3,0-1 5,0-3-3,5 0 4,12 0 1,10 0-2,3-2 7,6 0-5,8 0 7,4 0-1,2-8 1,7-3-6,2-2 5,-5 0-7,-5 3-1,-11 4 1,-12 4-2,-8-1 0,-11 1 0,-4 0-1,-3 0-3,0 2-1,0 0-11,0 0-8,0 0-21,0 0-20,0 0-22,0 0-54</inkml:trace>
  <inkml:trace contextRef="#ctx0" brushRef="#br0" timeOffset="554">455 63 160,'0'-5'25,"-2"3"-11,0 2 22,2 0-3,0 0-14,-3 0-5,3 0-6,0 0 0,-3 0-1,3 0 4,0 17 14,0 12-5,0 4-6,0 10 3,0-1 3,8 16-11,2-6-2,4 7 4,-1-6-3,-6 0 0,5-3-5,-4-3-4,0-5 3,-4-5 1,1-4-3,-2-3 3,-3-3-3,2-5-1,0-5 2,-2 1-2,0-9-2,0-3-2,0-4-10,0-2-15,0 0-21,0 0-17,0 0-14,0 0-35</inkml:trace>
  <inkml:trace contextRef="#ctx0" brushRef="#br0" timeOffset="1116">868 36 114,'0'-11'94,"0"7"-80,0-3 9,0 7 16,0 0-21,0 0-8,0 0 1,3 0 4,2 0 14,4 0-7,4 0-10,6 0 4,11 0-4,-1 0-7,11 0 6,4 0-4,0 0-6,2-9 1,4 5-1,-11 4 0,0 0 0,-2 0-1,-12 0 0,-8 0 0,-2 0 2,-8 0 0,-7 0 2,0 2 3,0-2-1,0 2-2,0 1-2,0-3 0,0 2 3,0 4 0,0 3-4,0 6 0,0-8 0,0 6 2,0 0-3,0-4 2,0 13 0,-5-7-2,-2 3 1,0 15 0,-1-11-1,-4 6 0,7 10 2,-5-1-2,3 5 1,-5 9 0,4-8 0,3 5 1,0 3 0,3-2 2,0-4 0,2-3 5,-3 0-4,3-7 1,0-9-1,0-1 0,0-8 3,0-1-2,0-8-3,0-3-3,0-1 2,0-4-2,0 2 1,0 1-1,0-3 0,0 0 0,0 0 0,0 2 1,0 0-1,0 0 0,0 2-1,0-1 2,0-3-1,0 0 1,0 2-1,0-2 1,0 6 0,0-3 3,0 1-3,0 0 0,0-4-1,0 5 1,0-5-1,0 0 1,0 0 1,0 0-2,0 0 2,0 0 1,0 2 0,0-2 1,0 0 1,0 0-2,0 0-2,0 0-1,0 0 0,0 0 0,0 0-2,0 0 0,0 0-6,0 0-16,0 0-40,0-2-53,0-20-108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6:33:09.673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50 198 4,'-7'-17'24,"-1"10"-16,-4 1 12,12 6 6,0 0 16,0 0-14,0 0-8,-2 0-2,0 0-3,2 0 4,0 0 5,0 0-3,0 0-1,0 0-7,0 0-4,0 0-2,0 0 1,0 0-2,0 0-3,0 0-1,0 0-1,0 0 1,0 0-1,0 0 2,0 0-2,0 0-2,0 0-2,0 0 2,0 0 1,0 8 0,0 14 1,0 11-1,0-2 3,0 0-3,0 6 0,-6-6 0,4 4 0,0-3 0,0-1 0,2-4-2,0 1 2,0 0 0,0-6 0,0 7-1,0 4 0,0-7 1,0 7 0,0-2 0,0-3 0,0 0-1,0 10 1,0-5 0,0 2 0,0 0-1,0-7 2,0-2-3,2 5 3,0 0-1,6-3 0,-4 5 0,2-2 0,-4-2 0,-2 3 1,0-10-1,0 0 0,0-2 1,0-3-2,0 3 1,0 0 0,2-1-1,-2 5 2,5-4-2,-5 2 1,3-6 0,-1 3 0,-2-1 0,0 6 2,2 0-3,-2 0 0,0-2 2,0-2-1,0-5-1,0-4 2,0-4-1,0-3 0,0 0 0,0 3 0,0-3-2,0 3 0,0-5-2,0 0 1,0-2 0,0 0 2,0 0-1,3 0 0,-1 0 0,1 0 1,4 0 3,3 0-4,0 0 5,2 0-1,0 0 1,5 0-1,0 0-2,1 0 1,4 0 3,-6 0-1,4-4-1,2 0-2,7 1-2,-2 1 5,-3 0-3,-1 0 0,-5 0 0,10-3 1,1 5-2,-2-4 1,-3 4 1,5-2-1,1 0 0,-4 2 0,-2 0 0,4 0 1,-2-3-1,6 1 0,-5 2 1,3-2-2,1 0 2,0 2-1,-9-5-1,6 5 2,-4 0-1,5 0-1,-2 0 1,-5-4 0,5 0-1,-3 1 3,-2-1-1,-4 4-2,-2-2 4,-1 2-3,0-2 0,2 2 0,5 0-2,-6-2 4,4-1-2,-2 1 0,0-3 2,0 1-3,2 2 1,-6 2 1,-4-2-1,0 2 1,-3 0 0,-2 0-1,2 0 0,1 0 1,1 0-1,4 0 0,1 0 1,-2-3-1,0 3 0,-2 0-1,-4 0 1,-4 0 0,-2 0 1,2 0-1,-2 0-1,0 0-1,0 0-4,0 0-1,0 0-12,0 0-31,0 0-55,0 0-27</inkml:trace>
  <inkml:trace contextRef="#ctx0" brushRef="#br0" timeOffset="1838">87 34 3,'-3'0'14,"3"0"-6,-2 0 0,0 0 1,2 2-1,-3 0 5,3 5-2,-5-2-4,5-5-3,-2 0-4,-3 0 0,3 0 2,-3 0 0,5 6 1,0 0-3,-5 6 1,2-4-1,-2-1-1,3 0 1,2-5 1,-2 0 0,-1 4-1,0-1 1,-1-1-1,4-4 4,0 2 3,0 1-2,0-2 3,0 4 11,-2-5 8,2 0 6,0 0-8,0 0-11,0 0-4,0 0-1,0 0-1,0 0-2,0 0-5,0 0 0,0 0 4,0 0-1,2 0 4,12 0-2,4 0 3,-1-2-5,2-1 1,0-1-2,3 2 0,2 2 1,2-4-3,-4 4 0,2-5 0,7 3 1,-1-2 0,-4-3 0,4 5-2,-6-3 1,13 1-1,-8 0 0,0 0 0,3-1 0,-2 1 0,-2 0 1,2-6-1,-1 6 0,3 4 1,-5-4-2,-6 2 1,7-1 0,0-1 0,0 4 0,-6-2 0,4 0 0,1 2 1,3-3-1,-4 2 0,-4 1 2,0 0-4,0-3 4,-4 3-2,-2-2 0,-1 2 2,2 0-3,-2 0 1,2 0 0,0-2 0,3-1 0,-4 3 0,0 0-1,-2-2 3,0 0-3,4 2 1,1 0 0,-2 0 0,-5 0 0,5 0 0,1 0 0,-4 0 0,3-4 0,-2 2-1,-5-1 2,0 1-2,-6 2 2,-2 0-2,2 0 1,-2 0 0,-2 0-2,2 0 4,0 0-4,6 0 1,0 0 4,0 0-5,2 0 2,3 0 0,2 0 0,-3 0 0,5 0 0,-5 0-1,0 0 2,-7 0-1,0 0 0,-3 0 0,-2 0 2,0 0 1,0 0 2,0 0 0,0 0 0,0 0-1,0 0-2,0 0 0,0 0-1,0 0 3,0 0-3,0 7 9,0 1-1,0 8-1,0 6-4,0-2-1,2 8 2,1-4-4,0-2 0,-1-2 0,-2-3 4,2 5-1,-2 0-4,6 5 5,-6-6-4,2 10 2,0-5-2,0-6 0,-2 4-1,0-4 1,0-1 2,3-1-1,0-1-2,-1 3 0,-2 2 2,0-2-4,0-3 2,0 3 3,0 2-4,0-2 2,0 4-1,0-6 1,0-1-1,0 3 0,0-3 0,0 7 0,2-4 0,-2-2 2,0 3-4,2-3 4,-2 4-4,0-4 4,0 1-4,0 1 4,0-5-2,0 3-2,0 6 2,0-7-1,0 6 2,0 2 1,0-1-1,0-1-1,0-4-1,0-3 1,0 1 1,0 1 0,0 1-2,0 1 2,0 0 0,0-1 0,0-1-1,0 0 0,0-3 1,0 3 0,4-1 0,-2 3 1,-2-3-1,2 1 0,0-3 2,1 0-2,0 3 1,-3-5 1,2-2 0,-2 0-2,2-2 1,0 2 3,-2 2-4,4 2 1,-2-2 2,0 1-1,0-6-2,-2 1 1,4 0 0,-4-3 0,0 1 0,0-1 1,0-1-1,0-3 0,0 1-1,0-2-1,0 4 1,0 0-1,0-5 1,0 4 1,0-4 0,0 0 0,0 0 1,0 0 0,0 0-1,0 0 1,0 0-1,0 0 0,0 0 0,0 0 0,0 0 1,0 0-1,0 0 0,0 0-1,0 0 1,0 0 1,0 0 2,0 0 1,0 0-2,0 0-1,0 0-1,0 0-1,0 0 1,-6 2-4,-2 0 1,-1-2 2,-4 6-2,1-1 2,-2-3-1,2-2 2,2 0-2,0 0-2,3 3 4,2-3-4,5 0 2,-2 0-1,2 0 1,0 0 0,0 0 0,0 0 0,0 4-2,0-4 2,0 0 0,0 0 0,0 0 2,0 0-2,0 0 0,0 0 0,-3 0 0,3 0 0,0 0 0,-5 0-2,5 0 2,0 0-1,0 0 1,0 0-4,0 0 0,0 0-3,0 0-3,0 0-8,0 0-2,0 0-1,0 0-22,0 0-27,0 0-14,0 0-34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7:09:25.175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642 17 0,'0'0'17,"0"-1"-6,0 1-6,0 0-5,0-3 0,0 3 0,0-2 0,0 0 2,0-1 5,0 3-2,0 0-7,0-2 1,0 0-1,0 2 1,0-2-1,0 2-1,0 0 2,0 0 1,0 0 0,0 0 0,0 0-2,0 0 0,0 0-1,0 0 1,0 0 2,0 0 5,0 0 1,0 0 2,0 0-2,0 0 4,0 0-4,0 0-3,0 0 0,0 0 0,0 0 1,0 0-1,0 0 2,0 0 0,0 0 7,0 0-6,0 0 3,0 0 3,0 0-8,0 0-1,0 0 4,0 0-2,0 0 0,0 0-3,0 0-1,0 0-1,0 0 0,0 0 3,0 0 1,0 0 2,0 0-1,0 0-1,0 0 1,0 0 0,0 0-2,0 0-1,0 0 0,0 0-1,0 0 4,0 6-4,0-3 1,0 4-1,0-3 0,0 3 2,0 1 3,0 1-2,0 0-1,0 0 0,0-3-2,-2 1 1,-1 2-2,1 0 0,-3-3 2,5 3-2,-5 0 1,0-4 0,3-1-1,-4-2 0,2 2 3,-2 1-3,0 4 2,-4 0-2,2-1 0,4-1 1,0-3-1,0 1 0,2 2 0,-4-3 1,4 0-2,0 1 2,-4-1-1,4 1 0,0-3 0,0 0 0,2-2 0,0 0 0,-4 0 1,4 0-1,0 0 0,0 0 0,0 0 0,0 0 1,0 0-1,0 0 1,0 0-1,0 0 2,0 2-1,0 1 1,0-1-1,0 3 1,-2-1-1,2 2 1,0-2 0,0 3 0,0 0 0,-2 0 0,0-3-1,-1 2 1,0-1 0,-3 2-1,6-3 0,-6 5 0,4-3-1,0 1 2,-4 0-2,4 2 1,0 2 1,0 0 3,-4 4-4,2 1 1,0-3 0,0 3-1,2-3 0,-2 0 0,2 0-1,0-2 1,0 3 0,0-1 1,-2 0-1,2-4-1,2-2 2,0-5-1,0 0-1,0 0 1,0 1 1,0-2-1,0 2-1,0-1 1,0-2-1,0 0 0,0 2 0,0-2 0,0 3 1,0-3-1,0 0 0,0 0 0,0 0 0,0 0 0,0 0 0,0 0-1,0 0 2,0 0-1,0 0 0,0 0 4,0 0-3,0 0 0,0 0-2,0 0-2,0 0-1,0 0-7,0-7-10,0-4-22,0-5-47</inkml:trace>
  <inkml:trace contextRef="#ctx0" brushRef="#br0" timeOffset="2154">568 703 10,'2'0'20,"-2"0"-13,0 0 7,0 0 4,0 0-5,0 0 1,4 0 2,-4 0-2,0 0-6,0 0 4,0 0 4,0 0-1,0-2 3,0 2 1,0-3-6,0 3-2,0 0-5,0 0 0,0 0-1,0 0 2,0 0 2,0 0-2,0 0 3,0 0-6,0 0 5,0 0-5,0 0 0,0 0-1,0 0-2,0 0-1,0 0-1,-4 0 2,-2 0-1,-4 0-1,0 0 0,0-2 0,0-2 1,-4 2-2,4-1-1,-2 1 1,-2 2 2,2-2-2,-2 2 2,2 0-2,0 0 1,-6 0-2,4 0 3,-4 0-1,8 0 1,-7 0 0,0 0-4,0 0 5,-3 0-2,5 0 0,1 0 0,1 0 1,1 0-1,0 0-1,0 2 1,4-2 0,3 0 2,0 0-1,5 0 0,-2 0 1,2 0-1,0 0-1,0 0 0,0 0 0,0 0 1,0 0 1,0 0-1,0 0 0,0 0 1,0 0 2,0 0-2,0 0-1,0 0 0,0 2 1,0 1 1,0 3 1,0 6 2,0-2-1,0 6-3,0-1 0,-3-1 3,1 1-1,-3 3 1,0 2-1,-5-1 1,5 1-3,1-4-1,-2-3 1,2-4 1,-2 0 1,4-1-2,-2 1 0,4-2 1,-4 2-2,2-3 0,0-1-1,2-1 1,-2-1 0,2-3 1,0 0-2,0 0 1,0 0 0,0 0 1,0 0-2,0 0-1,0 0 1,0 0-1,0 0 2,0 0 0,0 0 0,0 2-1,0-2 1,0 0 0,0 0 0,0 2 1,-3 2-1,3 1 2,0 3-2,0 2 0,0-2 0,-3 1 0,1-2 0,0-3 0,2 1 0,0-3 0,0 0 1,0-2-1,0 0 1,0 0-1,0 0 0,0 0-1,0 0 1,0 0-1,0 0-1,0 0 1,0 0-1,0 0 1,0 0-3,0 0 0,0 0-1,0 0 0,0 0 3,0 0 0,0 0-2,0 0 0,0 0 1,0 0 3,2 0 1,8 0-1,4 0 0,-1-2 0,-1-2-1,3 4 2,0 0-1,-3 0 2,3 0-4,-3 0 2,-2 0 0,-3 0 2,-2 0-4,0 0 4,2 6-1,-2 1 2,0 1-3,0 1 1,3 0 2,2 3-2,-6 1-1,4 0 1,-1 2 0,0 3 0,1 0-2,-1 0 2,0-1-1,-1 1 3,-2-1-4,-4-3 3,6-1-1,-2-2 0,-2 2 0,1 3 2,0-3-3,-1-2 2,-2 0 2,2 0-1,-2-2 0,0 2 1,0 0 1,0 0-2,0 4-1,-7-1 0,-2-1 0,1 0 0,-7-2-1,3 0 2,-5 1-3,-3-1 1,3 2-2,-3-2 1,5-2-2,-2-3 2,-3-6-1,1 0-1,-6 0 0,-1-2-4,3-14 5,1 1 0,-3-2 2,9 1-2,0 3 2,4 2-2,8 0-3,-4 4 3,0 1-1,6 1-5,0 0 1,2 1 1,0 2-4,0 0-2,0-3 6,0 1 0,8 0 1,6-3 0,6 0-9,-4 5-6,6 0-19,0 2-46</inkml:trace>
  <inkml:trace contextRef="#ctx0" brushRef="#br0" timeOffset="4246">703 1141 4,'0'-3'48,"0"-1"-36,0 1-8,0 1 1,0 2-1,0 0 0,0 0 4,0 0 7,0 0 5,0 0-5,0 0-1,0 0-4,0 0-2,0 0-1,0 0 0,0 0 0,0 5-3,0 6-1,0 5 1,0-1-3,0 5 0,0-3-1,0 1-1,0-2 1,0-1-2,0 3 2,0 2 1,0-2-1,0 1 0,0-1-2,0-3 2,0-2-3,0-3 3,0 0 4,0-1-3,0-2-1,5-1 4,3 1 0,-1 0 3,1-3-2,-1 3 3,3-3 1,-3-1-4,5-2-1,-4-1 1,-1 0-1,0 3-1,3-3 0,0 0 0,5 0-2,0 0 0,-1 0-1,2 0 2,-2 0-2,4 0 0,-6-7 0,0 1 0,-4-3 0,4-2-1,0 0 1,-2-7-3,0 0-2,2-4 1,0 0 3,-2 0-1,-3 0 0,0 4 2,-1-2 0,1 1 0,-5 3 0,-2 2 1,0 4-5,0-4-12,0-1 11,0-5 0,-5-2 3,-2 2 13,-3 7-2,3 1-10,-3 4 2,-8-1 2,6-4-3,0 2 2,-2 0 0,-2 0-2,6 2 2,-2 2 0,6 3 0,-4 2-2,2-1 1,4 3-2,-2-2 1,2 2 1,0 0 1,0 0 0,2 0-4,-4 0 1,4 0 0,0 0 1,-1 0 0,-2 0 0,3 0 1,-4 0-1,4 0 1,0 0-2,0 2 2,-1 5-1,-2-1 0,0 4 0,0-2-1,3 1 1,-6 0 0,4 2 0,-4-2-2,0 0 2,4 0-1,-4-3 1,4-1-1,-2 1 1,2 3 0,1 0-2,-2-2 4,3 1-2,0 1 0,-1 0 1,0 2-1,1 0 0,0-2 0,-1 0 0,1 2 0,2 0 1,-3 0-1,1-2 2,2-2-1,0-3 1,0 0-1,0-1 2,0-1-3,0 2 0,-3-2 0,3 3 0,0-1 0,0 0 0,0-1 0,0 1 1,0-2 1,0 1-1,0-1 0,0 0 1,0-2-2,0 0 3,0 2-2,0-2 0,0 0 0,0 0-1,0 0 0,0 0-5,0 0-13,0 0-32,0 0-86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7:10:51.849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62 0 0,'0'0'1,"0"0"3,0 0-2,0 0-2,0 2 4,2 1-2,0-1-2,-2 2 4,0 1-3,2-3 5,-2 2-4,0 1 1,3 2-1,-3-6-2,0 2 0,0-1 0,3 0 2,-3 3 2,0-1-3,0 0 0,0 1 1,0 0-1,0-4-1,0 4 1,0 0-1,0-1 1,0 2 0,0-1 1,0 0-1,0 1 1,0-2-1,0 1 0,0-1 1,0 1 0,0 1-2,0-4 0,0 1 0,0-1 0,0-2 0,0 0 0,0 2 2,0 4 2,0-1-4,0 0 0,-3 3 0,0-3 1,1 2 0,2-6-1,0-1-1,-2 3 2,0-1-1,2 3 0,0-3 0,0 0 0,0 2 0,-3-2 0,1 1 2,2 1-2,-3-4 0,3 0 0,0 4 1,-2-1 0,2 1-2,0 1 2,0-5-1,0 1 0,-3 2 0,3-1 0,0 0 0,-2 5 0,0-5 0,2 0 0,-2 3 0,-1-3 0,3 4 0,-3 1 0,3-2 0,-2 1 0,0-1 1,2 2-1,-2-3 0,-1 0 0,3-2 0,0-2 1,-3 0-2,3 3 1,0-3 0,-2 2 0,2 0 0,-2 0 0,-1 5 1,1-1-1,0-1 0,2-1 0,-3 0 0,3-4 0,0 0 0,0 0 0,0 0 0,-2 0 0,-1 5 0,3 2 0,-4 2 0,2-5 0,2-2 0,0 1 1,0-2-1,0 2 0,0-3 0,0 2 2,0-2-2,0 0 1,0 0 0,0 0 0,0 0 4,0 0 2,0 2-1,0-2 2,0 0-3,0 0-4,0 0 0,0 0-1,0 0 0,0 0 0,0 0-1,0 0 1,0 0-1,0 0 2,0 0-1,0 0 0,0 0 0,0 0-1,0 0 1,0 0-1,0 0 1,0 0-1,0 0 0,0 0-1,0 0 2,0 0-1,0 0 1,0 0-1,0 0 0,0 0 2,0 5-1,0-5-1,0 0 1,0 0 1,0 0 3,0 0 1,0 0 3,0 0-2,0 0-1,0 0 0,0 0-2,0 0-3,0 0 0,0 0 0,0 0 0,0 0-2,0 0 2,0 0 0,0 0 0,0 0 0,0 0 0,0 0-1,0 0-2,0 0-10,0 0-17,0 0-8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7:13:28.432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131 4 7,'0'-2'9,"0"2"-5,0 0 1,0 0 0,0 0-2,0 0-3,0 0 2,0 0 0,0 0 2,0 0-3,0 0 0,0 0 1,0 0-2,0 0 3,0 0 0,0 0-2,0 0 1,0 0-2,0 0-2,0 0 0,0 0-3,0 0 1,0 0 0,0 0 0,0 0 7,2 0-3,4 0 0,-4 0 1,0-2 0,-2 2 0,0 0 1,0 0-1,0 0-1,0 0-3,0 0 2,0 0 0,0 0 0,0 0-2,0 0 3,0 0 0,0 0 0,0 0 0,0 0 0,0 7 0,0 1 2,-2 1-4,0 0 4,-1-4-2,-2 1 1,1 3-2,-4 2 1,1-2 0,-3 3 1,0-4-2,-2 3 2,2 0-2,4 0 1,-2-2 0,0-2 0,6 2 0,-2-3 0,0 3-2,0-2 4,2 2-4,0-1 2,-2-1 0,4 2 2,-2 0-2,2 0 0,-2-2 1,2-1 0,0-1-1,0 0 0,-2-1 0,2-2 0,0 2 0,-3 0 1,3 1-1,-3 2 0,3-3 0,-2 1 0,-3-1 0,5 1 0,0 3 0,-2-3 1,2-1-1,-3-1 0,3-1 0,0 0 0,0-2 2,0 2-2,0 0 1,0 1-1,0-1 1,0 2-1,0 0 0,0-1 1,0 1 3,0 1-5,0 2 1,0-1 1,0 3 1,0-5-2,0 5 1,0-2 0,0-3-1,5 5 0,-2-2 4,-1 0 0,3-1-3,-2 1-1,1 0 1,4-1 1,-6 1-2,2 2 0,2-5 0,-4 3 2,0 0-2,6-1 0,-6 1 0,4 0 0,-2-3 0,-2 3 0,1-3 0,0 2 0,-1-1 1,2 2-2,2-3 1,-4 3 0,0 0 1,1-3 0,-1 3-1,6-1 0,-6 1 0,0-3 0,1 1 0,-3-1 0,2 0 1,1-1-2,-1-1 1,0 0 0,-2 1 0,0-1 0,3 2 0,-3-2 0,5 3 1,-3-1-1,3-1-1,0-1 2,-1 2 0,2 1 0,-2-1 1,4 1-1,-4-1-1,4 0 0,-3-1 1,0-3 1,-1 0 0,2 2-2,-4-2 1,3 2-1,0 0 0,-1 1 1,-1-3-1,-1 0 0,3 0 0,-2 0 1,1 0-1,4 0 3,-1 0-2,3 0 0,-3 0 0,1 0-1,-4 0 0,2 0 1,0 0-1,6 0 0,-2-5 1,0 1 1,0-1-2,0 0 0,-1 1-2,-1 0 4,-4 2-2,1-1-2,-2 1 2,-3 0 0,4 2 2,-4-2-1,3 2-1,-3 0 1,3-2-2,1-5 1,-2-2 1,4 2-1,0-1 1,0 1-2,2 2 1,-2-3 0,2 1 0,-1-2-1,-2 2 2,5 3-1,-6-3 0,1 3-1,0-1 1,0 1 0,2 0 0,-4-1 0,2 3 0,-3-3 0,3 1 0,-3 1 0,3-3-1,0-1 1,-3-1 1,4-1-1,-2 0 0,-2 2-1,4-2 2,-4 0-2,0 1-2,-2-1 1,0 2 2,0 0-1,0 3-3,0-1-1,0 1 5,0-5 0,0 2 0,0-1-2,0 1 3,0 3 0,0-3 1,0 2 0,0 1-1,0 1 3,0-1-7,0-2 5,0-3-1,0-2 1,0 2-2,0 2 0,0-2-1,0 3 2,0-1-1,0-2-1,-2 2 0,0-1-2,-1 3 2,0 1 1,1 1 0,2-1 3,-2 2-1,0-5 0,2 3 1,-3-1-1,3 1-1,0-1 0,-3-2 2,3 3-6,-2 0 3,2-1 0,-2-1 3,-1 1-3,1 1-3,-1-1 6,1 1-3,-3 0 0,3-3-3,-3 2 3,0 3 0,0-7 0,0 5-1,0 0 2,3-1-1,-3 3 0,3 0 0,-4-1 0,4 3 0,0-2 3,0 0-3,2-1 0,-6 3 0,2-1 0,2-2 0,-2-1 0,2-1 0,0 4 0,-2-2 0,-2-1 0,2-1 0,-4 3 0,4 0 0,-2 2 0,2 0 0,-4-3 0,3 3 0,0-2 0,3 2 0,-3 0 0,3-2 0,-3 0 0,0 0 0,0-3 0,-2 5 0,2-2 0,2 2 0,1 0 1,2-4-1,0 4 1,-2-3-1,0 3 0,2 0 0,0 0 0,0 0 0,0 0 0,0 0 0,-3 0 1,0 0-1,1 0 0,0 0 0,2 0-1,0-2 1,0 2 0,0 0 0,-2 0 0,2 0 0,-4 0 0,4-2 0,-2 2-1,-2 0 1,-4 0 0,4 0 0,-4-2 0,3 2 0,2 0 0,1 0 1,0 0-2,2 0 1,-2 0 0,-4 0 0,4 0 0,-3 0 0,0 0 0,1 0 0,1 0 0,-2 0 0,5 0 0,-2 0-1,2 0 1,-3 0 0,3 0 0,-2 0 0,2 0 0,-3 0 0,3 0 0,0 0 0,0 0 0,0 0 0,-2 0 0,-1 0 0,-1 0 0,-4 0 0,6 0 0,0 0 0,2 0 1,-3 0-1,3 0 0,-3 0 0,1 0 0,2 0 0,-2 0 0,2 0-1,0 0 2,0 0 0,0 0-1,0 0 1,0 0 1,0 0-1,0 0 0,0 0 0,0 0 1,0 0-2,0 0 0,0 0-1,0 0 2,0 0-1,0 0 2,0 0-2,0 0 0,0 0-2,0 0-1,0 0-4,0 0-11,0 0 4,0 0-20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6:20:56.287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64 165 13,'-15'5'24,"-2"0"-19,3-5 17,6 0 1,6 0-14,-2 0 12,2 0-4,2 0 4,0 0-8,0 0 0,-2 0-6,2 0 7,-4 0-2,4 0-6,0 0-2,0 0 9,0 0-2,0 0-3,0 0 0,0 0 0,0 0 0,0 0-6,0 0 0,0 0 1,0 0-3,0 0-2,0 0 1,0 0-2,0 0 2,0 0-1,0 0 4,4 0-1,6 0 1,4 0-1,4 0 0,6 0 1,6 0 0,9 0-2,0 0 3,11 2-5,4-2 3,-3 0 0,11 0-1,-1 0 2,2-9-2,1 0 0,-2 0-2,-3-2 4,5 0-1,-8-1-1,11 1-1,-6-1 4,5 4-6,-2 1 3,-4-2 0,0 7-2,-10-3 5,6-4-3,-2 5 0,-2-1 0,4 1-1,-7 1 1,3 1 0,-6 0 1,4-2 1,2 1-5,-8 1 4,8 0-5,-8 2 4,0 0 1,2 0 1,-6 0-2,1-2-2,1 2 2,-5-3 0,0-1 0,2-1 2,-2 1-5,2 4 2,-2-5 3,-1 5-3,0 0 1,0 0-1,-8 0 1,0 0 2,0 0-3,0 0 1,0 0 0,2 0 0,-1 2 0,3 5-1,-3-4 2,1 1 0,2 3-2,0-3 2,0 1-1,5-1 0,2 1 2,-2 2-4,2-1 1,-2 1 4,-3 0-6,-6-5 3,-2 2 0,6-4 1,-10 3 1,0-3-4,0 0 4,6 0-2,8 0 1,-2 2-1,4-2-1,3 0 2,-4 0-1,5 0 0,5 2 0,-6-2 0,4 0 2,-9 0-2,-2 0-2,4 0 4,-4 0-4,0 0 4,-6 0-2,3 0-2,1 0 5,3 0-3,-1 0 0,8 5 1,-1-3-2,-1-2 1,4 2 0,0-2 0,0 0 3,3 0-5,-2 0 2,-5 0 0,-2 0 0,-6 0 0,2 0 0,2 0 0,2 0 0,-2 0 0,6 0 3,-5-2-4,2 2 2,3 0-2,-3 0 1,1-2 0,2 0 1,0 2-2,-1 0 1,0 0 0,5 0 0,-6 0 2,2 0-4,-4 6 3,0-2-1,2 6 0,-3-4-1,4-1 1,4 4-2,-1-3 5,10-1-6,0-3 7,2 1-3,1 1 1,0-2-2,1 1-5,6-1 12,-2-2-4,-1 0-8,0 0 9,-2 0 2,0 0-9,-2 0 3,-3-5-2,-2-1 4,-2-1-2,4 0 10,4 3-10,6-3 0,-6 0-3,9 3 7,1-1-5,1 3-2,2 2 5,-5 0 0,-2 0-7,-12 0 5,-6 0 6,-1 0-6,-10 0 1,3 0-3,-3 0 2,-8 0 0,-2 0 0,-3 0-1,5 0 1,0 0 0,0 0 0,0 0 1,0 0-1,8-3 2,1 3-2,-4 0 0,0 0-3,-2 0 3,-2 0 0,4 0 1,0 0-2,-2 0 0,-6 0 2,-4 0 1,-2 0 0,-6-6-3,-2 4 2,2 2 0,-10-2-1,3 2 0,0 0-1,3 0 2,-4 0 1,4 0-1,-1 0 0,0-3 1,8 3-1,-2-4 4,-4 4-5,4-3 1,-6 3-1,0 0 5,-2 0-3,0 0 3,0 0 2,3 0-4,-6 0 1,5 0 2,1 0 2,-1 0-2,1 0-1,1-4-5,1 4 7,5-2-3,7 2-4,0-3 2,-2 1 0,-3 0-1,-2 2-2,-5 0-1,-6-2 4,-4 2-2,0 0 0,0-2 2,0 2 0,0 0-2,0-3 1,0 3-1,0 0 1,0 0-1,0 0 0,0 0 0,0 0 3,0 0-3,0-2 1,0 0-1,0 2 1,0 0-2,0 0 0,0 0 1,0 0-4,0 0 2,0 0-12,0 0-19,0 0-66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6:27:57.506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369 0 33,'0'0'18,"0"0"-6,0 0-1,0 0-4,0 0 1,-2 0-2,2 0 1,0 0 0,0 0 3,0 0 1,0 0-3,0 0-5,0 0-1,0 0-1,0 0-1,0 0 0,0 0 1,0 0 0,0 0 0,0 4-1,0 0 3,0 1-1,0 4-1,0-3 1,0 3 0,0-2 4,0 0-1,-5 1-4,5-1 7,-3 2-1,1 2-6,2 0 3,-2-2-1,0 2 0,-2 0-2,2-1 1,0 2-2,0-6 1,2 3-1,0 0 0,-4-5 0,4 5 0,0 0 2,-2-2-4,2 2 4,-2-3-2,2 3 0,0 0 0,0 2 0,0 0 0,0 0 0,0-2 0,0-1 1,0-1 0,0-1-1,0 1-1,0 0 3,0-1-2,0-1 1,0 1 2,0-3-7,0-1 5,0 5 6,0-5-4,0 7 2,2 2-4,0-5-1,2 1 1,-4-3 0,2-1 3,-2 3 0,2 1-4,0-3 2,-2 5 0,6-3-2,-6-1 0,0 2 2,0-7-2,0 0 0,2 1 1,-2-1 1,0 0-2,0 0 0,0 0-2,0 0 2,0 0-1,0 3 1,0-1-2,0-2 4,0 0-2,0 2 0,0-2 0,0 0-2,0 0 0,0 0-10,0 0-26,0 0-46</inkml:trace>
  <inkml:trace contextRef="#ctx0" brushRef="#br0" timeOffset="1260">1 820 5,'-2'0'83,"-1"0"-65,3 0-7,0 0 4,0 0-3,0 0-3,0 0-3,0 0 6,0 0 5,0 0-2,0 0-3,0 0-4,0 0-2,0 0-1,0-4 2,0 4-5,0 0 3,0 0 1,0 0-3,0 0 2,0 0-5,0 0-4,0 0 13,0 0-8,5 0 2,10 0 1,2 0-3,5-7 1,-2 0-2,5 3 2,-8-5-2,8 7 0,-5-3-2,0 5 1,-4 0 1,0-4-1,-4 4 1,-4 0-1,-1 0 1,-4 0-1,-3 0 1,2 0-2,-2 0 2,0 0-1,0 0 0,0 0 1,0 0-2,0 0 1,0 0-1,0 0 1,0 0 1,2 0 0,3 0 0,0 0 0,-2 0 0,-1 0 0,1 0 1,-3 0-2,0 0 1,2 0 0,1 0 0,-3 0-3,2 0 0,-2 0 1,0 0-1,0 0-2,0 4 2,0 6 3,0-2-1,0 4 1,0-2 3,0 4-2,0 3 0,0 3 0,0 0 0,0 2 1,0 2 3,0 3-5,0-1-1,0 5 5,0-5-5,0-3 3,0-1 0,0 0-2,0 0 0,0 2 1,0-4 1,0 0-2,0-5-2,0 1 4,0-1-4,0 1 4,0 1-5,0-2 4,-2-1 1,2-5-2,0-1 0,0-1 1,-3-5 0,3-2-1,0 0 1,0 0 0,0 0-2,0 0-4,0 0-6,0 0-18,0 0-47</inkml:trace>
  <inkml:trace contextRef="#ctx0" brushRef="#br0" timeOffset="2452">528 966 26,'-3'17'13,"3"1"0,-2-2-5,0-5 1,2 4 10,0 2-8,0 3-4,0 7-1,0-3 5,0 0-8,0-1 1,0-4-2,0-1 4,0-3-1,4-1 9,6-1-12,-2-2 4,2 4-6,2-6 4,0 2-3,0-2 0,6 2 0,-3 0 4,2-5-4,0 4 3,-1-8-5,0-2 2,0 0 2,-4 0-2,2 0 3,-4 0 0,-2 0 0,2 0 1,-1 0 1,1 0-4,3-7 1,0-6-1,1-3-2,-2 1 0,3-3 0,-2-6 0,-6 2 1,0-2 0,1 0-1,-3-1-2,-5 1 4,0 2 0,0 2-2,0 2 2,0-2-2,0 3 7,0 6-2,0 0-5,0 0 0,-5 0-1,0-7 1,-5 5 1,3 6 2,-6-6 2,-2 4-4,5-2-1,-4-5 2,4 6-2,-2 1 2,-4 0-2,2 2-2,-3-3 4,1 0-2,0 4-2,0-3 2,2 5 0,2-1-1,-1 5 0,1-2-2,-1 2 0,-2-2 0,-2 2-3,0 0 0,1 0 5,4 0 2,2 0-2,4 0 2,-2 2-1,3-2 0,-2 5-2,2 1 3,-3 5-1,1 5-1,2-1 3,-3-4-2,6 0 0,0-5 1,-1 4-1,0-2 1,1-3-1,0 2 0,-4-3 0,6 3 1,-2 1 1,0 4-1,2-2-2,-8-3 2,6 2-1,2-5 0,0-4-1,0 2-1,0-2 0,0 0-3,0 3-3,0-3 5,0 4-14,0 2 2,0 4-20,4 0-42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6:29:16.491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724 9 5,'0'0'13,"0"0"-3,0 0-2,0 0 4,0 0-3,0 0-3,0 0 0,0 0-1,0 0 0,0 0 3,0 0-2,0 2 1,0 9-3,0-2 1,0 2 4,0 0-3,0 0-3,0 2 4,0-2 2,0 2-8,0 1 7,0-1-3,0 0-4,0 2 0,0 3 3,0 0-4,0-3 2,0 1-1,0-5-1,0 0 4,0 2 1,0-2-2,0 0 3,0-2-5,0 0 2,0-3-2,0 3 2,0-2-1,0-1-4,0 1 4,0-3-2,0 0 0,0-1 0,0-1 0,0 3 0,0-1 0,0 2 0,0 1 0,0-3 0,0 6 1,0-6-1,0 2 0,0 1 1,0-7-1,0 0 2,0 0 1,0 0-3,0 4 0,0-4 0,0 0-3,0 0-6,0 0-15,0 0-28,0 0-33</inkml:trace>
  <inkml:trace contextRef="#ctx0" brushRef="#br0" timeOffset="1004">305 0 13,'0'0'6,"0"0"5,0 0 8,0 0-10,0 0-4,0 0 5,0 0 5,0 0-1,0 0 1,0 0 0,0 0 0,0 0-7,0 0-6,0 0-2,0 0-2,0 0-1,0 0 3,0 2 3,0 7 1,0-2-1,0 4 3,0-2-3,0 2 4,0 0-6,0-1 2,0 2 5,0 3-3,0 1-5,0-1 6,0 2-4,0 1 3,0 2 2,0 2-4,0-2-1,0 0 0,0-5-1,0 1-1,0-3 4,0-2-6,0 2 6,0 0-4,0-2 2,3-2-2,-3 2 0,0-4 2,0 0-2,0-1 0,0 0 1,0 3-1,2-2 0,-2-3 0,0 1 1,0-3 1,0 2-2,2 1 1,-2 2-1,0-6 0,0 2 0,0 4 3,0-7-3,0 2 0,0 0 0,0 2 0,0 1 1,0 1-1,0-4 0,0 3 0,0-1 0,0-2 1,0-2 0,0 0 2,3 0-2,-3 0 2,0 3-3,0-3-1,0 0-2,0 0-6,0 0-14,0 0-34,0 0-66</inkml:trace>
  <inkml:trace contextRef="#ctx0" brushRef="#br0" timeOffset="5105">29 857 23,'0'-2'25,"0"0"-13,0-2-11,0 4 6,0 0 1,0-3-7,0 3-2,0 0 2,0 0 2,0-2 3,0 2 1,0 0 1,0 0 2,0 0-4,0 0-2,0 0 5,0 2 6,0 14-10,0 1 7,0 5-5,0 5 9,0-3 1,0 7-8,0 0-6,-6 0 0,4 2 1,0-7-3,-1-4-2,1-2 1,-1-5 1,1-4-2,0 5 3,-1-8-1,0 2-3,3-4 1,0-4-3,0 0-3,0-2-2,0 0 10,0 0 2,0 0 1,6 5-2,1-1 1,5-2 0,0 3-2,-2-5 1,7 2-1,-5 0 0,-2 0-1,2-2 1,1 0-1,-1 0 0,-2 0 1,0 0-1,-3 0 0,3 0 0,2 0 0,-2 0 0,-3 3 0,1-3 0,-4 0 0,1 2 1,0 0-2,-2-2 1,-1 0 1,-2 2-2,3-2 1,1 0 1,1 0-2,3 0 1,-3 0-1,4 0 1,1 0-1,-3 0-1,3 0 2,-7 0-6,2 0-18,-3 0-16,-2 0-39</inkml:trace>
  <inkml:trace contextRef="#ctx0" brushRef="#br0" timeOffset="5967">268 1042 62,'0'-2'14,"0"0"10,0-1 2,0 3-9,0 0-8,0 0-2,0 0-1,0 0-5,0 0 2,0 0 1,0 0 15,0 18-10,0 4-2,0 11 0,0 3-1,0 1-3,0 3 2,3-3-3,0-2 5,1 1-1,1-4-1,-2 2-4,-1-6 2,0 1 0,-2-4-1,3-1 1,-3-3 0,0 0 0,0-6-1,0-2-1,0-7-1,0 1 0,0-4 1,0-2-2,0 2 0,0-3-4,0 0-15,0 0-30,0 0-32</inkml:trace>
  <inkml:trace contextRef="#ctx0" brushRef="#br0" timeOffset="6546">474 1014 44,'0'0'31,"0"0"-37,0 0 5,0 0 13,0 0-7,0 0-2,0-3 2,0 3 4,0 0 7,0 0-4,0 0 1,0 0 4,0 0 2,0 0-4,0 0-8,0 0-3,0 0 0,0 0 2,0 0 1,0 0-5,0 0 2,2 0-1,-2 0 0,10 0 5,2 0 1,6 0-7,6-4 2,-2-5-1,2 5-2,2-3-1,0 0 0,6 6 0,-8-2 0,-2 1 0,0 2 0,-6-2 0,-4 2-1,-2 0 1,-6 0 0,-4 0 0,3 0 0,-3 0 0,0-3 0,0 3-2,0 0 2,0 0-1,0 0 1,0 0-2,0 0 1,0 0 0,0 0-1,0 0 0,0 0-2,0 0 2,0 0 2,0 0 1,0 10 2,0-2 0,0 3 1,0 5-1,0-1 0,0 5-1,-3 2 5,-1 2-1,-6 2-4,0 5 1,0-2 4,2 2-4,-1 0-1,2 0 0,-1-3 3,4-4-2,1-2-3,-2-6 0,3-1 2,-4 1-1,6-3-1,-2 0 1,0 0 3,0-1-3,-2-4 1,4 1 1,-4 0-2,4 0-1,-2-1 2,2 4-1,-3-4 1,-2 1-2,5-2 0,-2-5 1,2 3 0,0-4 0,0 2-1,0 1 0,0-4 0,0 0 1,0 0-1,0 3 0,0-1-1,0-2 2,0 4-1,0-4 0,0 0 0,0 2 1,0-2-1,0 0 1,0 0-1,0 0 0,0 0 0,0 0 0,-2 0 0,2 0 0,0 0 2,0 0-2,0 0 0,0 0 1,0 0-1,0 0 1,0 0-1,0 0 1,0 0-1,0 0 1,0 0-1,0 0 1,0 0 1,0 0-1,0 0 0,0 0 1,0 0 1,0 0-1,0 0-1,0 0 0,0 0 1,0 0 0,0 0-1,0 0-1,0 0 1,0 0 0,0 0 1,0 0 0,0 0 0,0 0 0,0 0-1,0 0 2,0 0-1,0 0-1,0 0 0,0 0-1,0 0 1,0 0-1,0 0 1,0 0-1,0 0 2,0 0-1,0 0 0,0 0-1,0 0 1,0 0 0,0 0-1,0 0 0,0 0 0,0 0 0,0 0 1,0 0-1,0 0 0,0 0 0,0 0 1,0 0-1,0 0 0,0 0 0,0 0-1,0 0 1,0 0 0,0 0 0,0 0 0,0 0 0,0 0 0,0 0 0,0 0 0,0 0-1,0 0 1,0 0-1,0 0 1,0 0-1,0 0 1,0 0 0,0 0 0,0 0 0,0 0 1,0 0 0,0 0 0,0 0 2,0 0-1,0 0 0,0 0 3,0 0-1,0 0-1,0 0 1,0 0 0,0 0-2,0 0-1,0 0-1,0 0-1,0 0-3,0 0-2,0 0-9,0 0-14,0 0-17,0 0-25,0 0-119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6:28:44.992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461 0 9,'0'0'14,"0"0"-2,0 0 2,0 0-3,0 0 0,0 0-7,0 0 0,0 0 12,0 0-5,0 0-4,0 0-1,0 0 2,-3 0 3,3 0 7,0 0-4,0 0 1,0 0-1,0 0-2,0 0-3,0 0-4,0 0 1,0 0-2,0 0 1,0 0-5,0 0 1,0 0 0,0 0 0,0 0-2,0 0 1,0 2-1,0 0 1,-2 5 3,-1 1-2,1 1 1,-1 0-4,1 2 5,0 0-2,2 0 4,-6 2-4,6 1 1,-2 1-1,0 3-1,2-3-1,-3-4 6,-2 1-3,5-2 1,-2-1-2,2 0-1,0-2-1,0-1 3,0 1 0,-2 6-2,2 1 1,0 1-1,0-2 0,0-2 3,0 2-2,0 3-1,0-1 0,0-6-1,0 0 3,0 0-3,0 4 2,0-2-1,0-2 0,0-1 1,0 6 1,0 2-4,0-1 4,0-4-4,0-6 4,0-4-1,0-1-2,0 5 1,0-1 0,0 1 0,0-1 0,0-4 0,0 0 0,0 5 0,0 1 0,0-1 0,0-1 1,0 1-1,0-4-1,0-1 2,0 0 0,0 0-1,0 0 1,0 0-2,0 0-1,0 0-10,0 0-29,0 0-47</inkml:trace>
  <inkml:trace contextRef="#ctx0" brushRef="#br0" timeOffset="1178">238 783 19,'-2'0'31,"0"0"-17,-2 0 9,4 0-1,0 0-5,0 0-5,0 0 0,0 0-2,-2 0 5,2 0-2,0 0-3,0 0 3,0 0-1,0 0-4,0 0-4,0 0-1,0 0-1,0 0-1,0 0-1,0 0-1,-4 0 1,-4 4 1,-4 10 1,-4-1 2,2 1-1,2-4 1,0 4-2,-6-1-1,6 5-1,-4-5 0,6 0 1,2 0-2,3-4 1,0 4 0,3-4 0,0 2 1,-8 3-1,2-1 2,-2 2-2,3-2 0,2 3 1,-2-1-2,2 1 1,0-1-2,-2 1 2,7-3-1,-5 2-3,2-1 4,3-1-4,0-2 3,0 2 0,0-2-2,0-2 3,0 4 0,0-2 1,0 7-1,5 0-1,12-1 2,-2-1-2,-5 1 4,2 3-3,1-7 2,1 3 0,4-5 0,4 2-1,-3-2 1,0 0-2,-1-4 0,4-1 1,0-1 0,0-1-1,0-4 2,0 3-4,-5-3 1,-2 0 4,-5 0-3,4 0 0,0-5 0,2-13 0,-2 1-3,-2-5 2,-2-1-1,0 3 1,0 3 1,-8 4-5,-2-1 1,0 1 3,0 0-4,0 7 0,0-1 0,0 0 2,-2 3 1,-10-3 0,4 5 1,3-2 1,0 4 1,1-3 1,-6-1-2,-2-1 0,2 5 0,-2 0-1,2 0 0,-2 0 0,0 0 2,-1 0-1,4 0 2,1 0-3,0 0 1,2 0 0,-2 0 0,0 0-1,2 0 1,0 0 0,2 5 0,-2-3 0,0 0 0,-2 2 1,-2 3-2,2 0 2,2-1-1,-8 1 0,10-4 1,0 3 0,-4 1 0,2-5 1,4 7 2,0-2-4,-3 1 0,0 1 0,1 0 2,-2 0-1,4 1 0,0 0-1,2-4-1,-3-2 2,3 1-1,0 0 2,-3-1-2,3 2 0,0-1 1,0 1-1,0 1 0,0 0 2,0-1-4,0-2 1,0 1 1,0 0-3,0-1-3,0 0-5,6 3-15,1-2-40,5 1-40</inkml:trace>
  <inkml:trace contextRef="#ctx0" brushRef="#br0" timeOffset="2581">765 909 41,'-4'2'7,"2"-2"-7,2 0 16,0 0 1,0 2-9,0-2 3,0 5 7,-2-1 0,0 5-7,-4 4 5,2 1-2,-4-1-7,4 2 7,-4 1-4,0 6-4,2 0-3,-2 0 2,0-5 1,6 1-1,-2 0-7,4 0 4,0-3-4,0 1 6,0-3-2,0 2-1,2 2 3,10 1-2,2 0-1,4 2 2,2-2 0,-2-3-1,4-2 1,4-2-2,-2 0 0,0-2 2,6-2 0,-6-5 0,3 0-2,0-2 1,-3 0-2,1 0 1,-3 0 0,-2 0 1,-1-4-4,0-12 5,-1 3-3,-2-5 0,-8 5 0,2-2-1,0-3 2,-6 1-2,0-1-1,0 5 0,-2-5 3,4 5 0,-6-3-1,2-1-2,-2-1 3,0-2 3,0-2-7,0 2 7,0 0-3,0 0 2,0 5-2,-10-3 0,0-1-1,0 3 2,-2 1-3,0 3 0,0 6 1,-6-3-2,6 0-1,0 2 4,-2 1 2,-4 1-2,1 1-2,2 0 2,3-1-2,2 3 1,1 0 0,-4 2-1,1 0 1,0 0 0,-3 0-2,1 0 2,2 0 2,2 4-2,0 3 1,-2-3 0,2-2-1,2-2 1,1 3-1,-2 4 0,-1-3 0,2 2-1,1 1 2,0-3-1,-1 1 0,0 1 1,4-3-2,2-3 2,2 0-2,-2 0 1,2 4-1,-6 1 1,2-1-1,0-2 1,0 3 0,2-3 1,0 4 1,-6 1-2,6-2 1,-2-1-1,4-2 0,0-2 0,-2 2 2,-2-2-4,2 5 1,2-5 0,0 2-4,-4 0-5,4-2-30,0 4-49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6:30:20.303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2115 1785 6,'0'0'10,"0"0"-3,0 0-1,0 0 2,0 0-1,0 0 1,0 0 4,0 0 3,0 0 5,0 0 2,0 0-3,0 0-7,0 0-5,0 0 0,0 0 2,0 0 2,0 0 2,0 0 3,0 0 0,0 0-3,0 0-4,0 0-1,0 0 3,0 0-2,0 0-1,0 0 0,0 0 0,0 0 0,0 0-3,0 0-4,0 0 0,-3-4 1,0-3-2,3 3 0,-2-1 0,0-1 1,2 1-2,-3 1 1,0 4 2,3 0-1,0-2 0,0 2-3,0-4 4,0-3-2,-2 4 2,0-1-2,0 0 0,-4-1 2,4 1-1,0 0-1,-1 1 1,3-4-3,-3 1 2,3-1 0,-2 1 0,2 1 1,0 1-1,-2 0-1,-1-5 1,0 2-2,-3 0 2,-2 1 0,3-1-1,-5-2 0,5 1 2,1 1-1,-2 0 0,4 3-1,-6-1 1,1-1-1,2 4 1,1-5 0,-2 3-1,4 1 2,2-1-1,-2 2 0,2-1 1,-3 1-1,1-2 0,-3 2 0,2-3 0,1 1 1,-1-3 0,-2 0-2,3 3 1,-3-3 0,3 3 0,-3-2-1,0-1 0,0 3 1,-3-3-2,1 0 2,0 3-1,-1-3 1,1 1 0,-3-1 0,-2 0 0,2 1 0,0-3-2,1 2 2,-1 0-2,2 1 1,-2 1 2,3 1-2,-3-1 2,3 1-1,-1 0 0,1-1 0,0 1-1,1 0 2,0-1-2,-2 0 2,4-1-1,-4 4 0,0-3 0,4-1 0,-4 1 0,0-3 0,-2-1 0,-2 2 0,0 0 0,2 3 0,0 0 1,0-1-1,-2-2 1,2 3-2,4 0 1,0-1 1,-1 1-1,-3-3 0,1 5 0,-1-5 0,0 3 0,2 0 0,-2-1 0,1 0 2,-4-3-4,1 1 2,-3-4 0,1 2 0,4 3 0,-8-3 0,6 4-1,-2 1 1,-2 0 0,4-1 0,-4 1 0,6 0-1,0-1 1,-6 0-1,2-1 0,0-1 0,-2 3-1,0 1 2,0 2-1,4-2 1,-2 3 1,2-2-2,-1 2 1,0-2-1,-1 0 3,4 2-3,-2 0 1,-3-3 0,3 1 0,-1 2-1,1-2 0,-2 2 0,-1 0 1,2 0 0,-4 0 1,0 0 0,5 0-2,2 0 1,0 0-1,-2 0 0,-1 0-1,-1 0 1,-1 0 1,0 0 0,-2 0 0,-2 0-1,1 0 1,-2 2 0,4 0-1,-4 3 1,-2-1 0,2 0 0,-4 3-1,4-4 1,0 1-1,0-2 2,-2 2-2,0 3 2,2-3-1,-2-1 0,3 1 1,1 1-1,1-3-1,8 0 1,-4 2 0,4-4 0,-4 3 0,-2 1-3,1-1 6,-2 1-6,4 2 5,0 1-2,-5 0-2,2-1 4,1-2-4,-4 1 2,4 0 0,2-1 0,2-2 0,0 0 0,0 3-1,2-1 2,-2-2-2,1 5 2,2-5-2,-3 3 1,2-3 0,4 2-1,-4-2 2,3 1-2,-2 1 2,2-1-2,0 3-1,-3-2 4,4 1-4,1 1 1,-4-3 2,-1 1-2,3 0 2,-4-1-1,4-3-1,2 2 2,-7 2-1,3 3 0,-3 2 2,5-3-4,0-1 2,-2-3 0,4 4-1,-1-1 2,1 0-2,1-1 2,-3-2-1,2-2-1,3 2 1,0-2 0,0 0 0,0 2 0,-5 5 0,-2 0 0,2 2 0,0-1 0,3-3 1,-1 1-2,-1 1 2,1-2-2,0 1 1,3 1 0,-2-3-2,2 0 2,-2-1 0,2 1 0,-3 1 2,-2 1-2,0 1 0,2-1 1,-1 4-2,4-4 1,-2-2 0,-1 1 1,-2 1-1,0 1 0,0-2 0,5-1 0,-2-2-1,2-2 1,-2 5 1,-4 1-1,4-1 0,0 1-1,-1-2 1,0 1 1,-1 0-1,2-1 0,-4 2-1,4-1 2,0 1-1,-2 1-1,2 0 1,2-1 0,-2-1 0,0 0 1,2-1-2,0 0 1,0 1 0,0-1 0,0 3 0,-3-3 0,3 3 1,0-3-2,0-2 2,0 3-1,-3-3 0,3 0 0,0-2 0,0 0 0,0 0 0,0 0 0,0 0 0,0 0 0,0 5 0,-2-3 0,0 2 0,2 0 0,-6 1 0,6 0 0,0-1 0,0 0 0,0-2 0,0 3-1,0 1 1,0-1-2,0 4 2,0-5-3,0-2 2,0 1 0,0-3 1,0 2 0,0-2-2,0 0 4,0 0-4,0 0 4,0 0-2,0 0 1,0 2-1,0 1 0,0-2 0,0 2 0,0-3 0,0 0 0,0 0 0,0 0-4,0 0 1,0 0-9,0 0-26,0 0-50,0 0-35</inkml:trace>
  <inkml:trace contextRef="#ctx0" brushRef="#br0" timeOffset="3279">866 0 49,'2'9'8,"0"0"-14,-2-9 23,4 0 3,-4 0-18,0 0 1,2 0-2,-2 0-1,0 1 1,0 6 0,0 2 5,0 7-2,0 3-2,0 4 11,0 10-2,0-2-2,0 4-1,0 0 2,0 1-9,0-5 4,0-3 0,0-1 0,0-3-1,0 5 1,-2-4-1,-2-1-4,2-7 0,0-3-2,2-6 4,0 1-2,0-2-2,-2 0 4,2-1-2,0-1-2,0 4 0,0-3-3,0 3-2,-4 0-5,2-1-1,0 1-21,0 0-8,-4 2-24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6:43:55.931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296 0 93,'-12'2'37,"-7"1"-44,1-1 9,11 0 23,-3 0-7,8 0-8,-3-2 6,2 3-3,-2-1-8,-5-2-1,6 0-4,-4 0 0,-4 0-1,-3 0 0,-4 2-1,-1 3-2,1 3 6,-1 1-3,-2-2 2,5 2-1,2-4 1,0-1-1,6-4 1,4 0-1,2 0 0,1 0 2,2 0 0,0 0 0,0 0 0,0 0 0,0 0-1,0 0 0,0 0 0,0 0 1,0 0 0,0 0 0,0 0 1,0 2-2,0 5 1,0 0 1,0-1-2,0 3 2,0 2 2,0 4-1,0 1-3,10 4 0,-6-2-1,4-5-1,-6 0 1,1-3 1,-3-6-2,0 0 0,0-1-2,0-3 1,2 2-4,-2-2-3,0 0-6,0 0 0,0 0 7,5 0 4,5 0 1,5 0-1,2 0-1,7-9 3,-2-2-6,3 2-3,2 0 8,-3 0 1,1 3-1,-3-1 2,-2 7-3,-1 0 3,-4 0 0,-1 0-1,-2 0 0,-4 9 3,0 4 0,-4 0-1,1 5 4,-2 0 0,-1 2-6,-2 0 5,0 0-2,2 0-1,-2 0 1,0-2-1,0-1 4,0 1 2,0 0-2,0-2 2,0 2-3,0-1 5,-4-4-1,-2 1-2,0-3 2,-7-5-1,-2 1 3,5-4-3,-2-1-2,2-2-2,1 0 0,-4 0-2,1 0 0,0 0 0,-3 0-3,6 0-1,1 0 4,1 2-1,4 0-2,-1 2-5,1-4-15,3 0-22,0 0-12,0 0 12</inkml:trace>
  <inkml:trace contextRef="#ctx0" brushRef="#br0" timeOffset="1104">587 300 85,'-4'7'15,"-4"-1"-33,6 1 29,0 0 2,2 2-6,0 7-1,0-6 1,0 1-1,0 1 7,0-4 0,0 6-1,0 2-4,0-1 2,7-2-2,2 0-2,7 3-4,-4 4-1,2 0-1,-2 2 0,1-4 2,4 0-2,-3-5-2,2-4 4,-4 0-4,-2-4 5,4 2-1,1-3 0,4 0 1,3 1 0,0-5 1,-2 0-3,2 0 1,8 0 0,0-12-1,-2 4-1,-8-4-1,0-5 2,-2 3 0,-10-3 1,0-1-2,-2 0-3,-6-4-1,0 2 3,0 0-2,0 0 1,-8 2 0,-2 0 2,-8 3-2,2-3 3,6 3 1,-8-1 2,4 5-3,0 2 1,-6 2-3,2 3 2,2-1-1,-2 5-3,-2-4 3,4 4 2,-6 0 2,6-5 0,4 5-4,-4-2 4,3 2-4,4 0 0,-1 0 0,0 0 0,-2 0 0,-1 2 2,6-2-2,-3 5 1,10-1 1,-8 1 0,8 1 3,0-1 1,-4-1-2,4 1 1,0 2 0,0-1-3,0 1 0,-2 1-2,2-1 0,0 0 4,0-1-3,0 1-2,0-2-5,0-3-6,0 0-14,0 0-33,0 0-43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6:31:22.997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1705 1838 4,'0'0'6,"0"0"0,3 0-3,-3 0 17,0 0-2,0 0-2,0-2-2,0-1-9,0 1-4,0-2 0,0 0 0,0 1-2,3-1 1,-1-3 1,-2 0 3,2 1-4,-2 2 5,2-1 2,2 0 2,-4 1-1,0 4-2,0-2-6,0-5 0,0 3 0,0-5-1,0 3 2,0 1-1,0-2 3,0 1-3,0-5 0,0 4 2,0-1-1,0-1-2,0 0 0,0-4 0,0-3 0,0 1 2,-4 2 0,2-1 1,-2 1-3,1-2 1,-2 2 0,3 2 1,-4-1 2,0 4 4,-2-3-6,4 2 1,-4 0 0,0 0 0,1 0-3,-6-2 2,7 2 2,-2-2 5,4 5-6,-2-1-1,-2-4-2,0-2 2,-2 2 1,2 0 3,0 2-4,4 2-1,-2 1-1,2-1 2,-6-2-1,2 0 2,-2 3-2,2-3 1,0 0 0,-4-4 1,0 4-1,-4-2-1,2-2 4,0 2-2,0 0-2,0 4 2,2 1 0,-3-1 0,2 1-2,7-1 1,-4 0-1,0 3 0,0-5 0,-2 2 0,2 1 0,0-3 0,0 2 0,6-1 0,-6-1 0,-2 0 2,-4 2-2,0 1 2,-4-3-1,2 0 2,2-2-2,0 2-1,-3 0 2,6 1-2,-1 1 1,-1 0 0,0 3-1,3-1 2,-2-1-1,1 1 2,1-1-3,-3-1 4,1 1-3,1 1 0,-2-2 2,1 1-3,-3 2 1,2-1-1,-2 1 0,0-1 1,7 1-1,-7 0-1,2-1 1,-2 3-1,-1-3-1,4 4 2,-3-2 2,-1 1-4,4 2 2,-1-2 0,-2 2 0,2 0 0,0 0-1,-4 0 1,4 0-1,0 0 1,1 0 0,1 0 0,4 0 0,-4 0-1,1 2 1,-1 0 0,-1 2 0,-1 1-1,6-1 1,-1 1 0,2 1-1,-2 1 1,0-3 0,-2 3 0,0 2-2,2-5 4,0 3-2,3-3 0,0-4 0,1 2 0,4 1 0,0-3-2,0 2 1,-1 0 1,-4 2-1,-1 3 1,0 2 0,-1-5-1,4 3 1,1-3 0,-2 1-1,-1 1 1,0 3 0,-1 0-2,-2 0 2,0 0 0,4-1 0,-4 1 0,2 5 0,-4-3 0,2 2 0,6-5 0,-2-3 0,-2-1-1,6 1 2,-2 1-1,-4 1-1,4 2 1,-4-1 0,0-1 0,4 2 0,-4 0 0,0-3 0,4 4 0,-4-4 0,2 3 0,0-3 0,2 3 0,-4 0 0,4 4 0,-2-6-1,2-1 2,0 4-2,0-4 2,0 3-1,0 0-1,0-3 1,2 1 0,-2 0 0,2-1 0,0 1 0,-4-1 0,2 1 0,-4 2 0,4-2 0,-2-1 1,4 3-2,-2-3 1,2 3 0,-4 0 0,4-4 0,-4 1 0,4 1 0,-2-1 0,1 1 0,-2 2 0,3-5 1,0 3-2,-2-1 1,2-3 0,0 1 0,2-2 0,0 0 0,-2-2 0,2 3-1,0-1 0,-4 2 1,4 0 0,0 6 0,0-6 0,0 0 0,0 1 0,0-3 0,0 2-1,0 1 1,0-3 0,0 3 0,0-4 0,0 2 0,0-1 0,0 0 0,0 0 0,0 1 0,0-3 1,0 1-1,0 2 0,0-1 0,0 0 0,0 3 0,0-3 0,0 0 0,0 0 0,0 3 0,0-1 0,0-1 0,0 1 0,0-4 0,0 2 0,0 0 0,0 3 0,0-3 0,0-2 0,0 2 0,0 2 0,0-4 1,0 5-1,0 0 0,0-4 0,0-1 0,0 3 0,0-3-1,0 2 2,0 0-1,0 0 0,0-2 0,0 3 0,0-3 0,0 2 0,0 0 0,0 0 0,0 0 0,0-2-1,0 3 1,0-3 0,0 2 0,0 0 0,0-2 0,0 0 0,0 2 0,0-2 0,0 0 1,0 2-1,0-2 0,0 0 0,0 0 1,0 0-2,0 0 1,0 0 0,0 0 0,0 0 0,0 0 0,0 0 0,0 0 1,0 0-1,0 0 1,0 0-1,0 0 0,0 0 0,0 0 0,0 0 0,0 0 0,0 0 0,0 0 0,0 0 0,0 0 0,0 0 0,0 0 1,0 0-1,0 0 0,0 0 0,0 0 0,0 0 0,0 0 0,0 0 0,0 0 2,0 0 0,0 0 0,0 0 0,0 0 0,0 0-2,0 0 0,0 0 0,0 0 0,0 0 0,0 0 1,0 0 0,0 0 0,0 0 1,0 0-1,0 0-1,0 0 1,0 0 1,0 0-2,0 0 0,0 0 0,0 0 0,0 0 0,0 0-3,0 0-2,0 0-4,0 0-13,0 0 5,0 3-21,6 10-66</inkml:trace>
  <inkml:trace contextRef="#ctx0" brushRef="#br0" timeOffset="3360">100 182 14,'0'0'11,"0"0"-3,0-9-2,0-2 4,0 4-2,0 1-2,0-3-3,0 2 13,0 3 3,0-1-9,0 4 3,6-4-5,-6 0-3,2 3-3,0 0-1,2 0 0,-2-3 3,2 1-2,-2-2 0,2 1-4,0 0 4,2 1-2,2-7 0,2 5-2,4-5 4,-2 2-2,4 2-3,6-4 3,-6 2-1,-2 2-1,-2 3-2,-2 2 2,0 2-2,-2 0 4,-2 0 0,0 0-1,-2 0 1,-2 0 0,4 0 0,-4 0 1,0 2-2,2 5 2,0 0 0,-4 3 1,0 1-2,0 7 0,0 7 0,0-4 2,0 4-1,0 1-1,-10 1 1,0-1-1,4-2 3,-2-4-3,-2 0 1,-2 0 1,2-5-1,-4 3 2,-2-2-2,0 1 1,-2 1-2,6 2 0,0-3 0,2 1 0,-6-5 2,2 4-2,-2 4-2,-4 1 2,4 2 0,0-5 0,4-3 0,-4-1 0,2-1 0,4-1-1,5-4 2,0-5-2,5 0 1,0-4-1,0 3 0,0-3-2,0 0 2,0 0-1,0 0-2,0 0 0,0 0 6,2 0 5,14 0-3,3 0 4,4-3 0,-1-3-1,4-1-4,2-1-1,-4-3-6,-4 4 9,2 1 0,0-1-6,-2 2 2,-4 3-1,2-2 0,-8 2 1,0-3-2,-8 3 1,0-2 0,-2 4-1,0 0 1,0 0 1,0 0-1,0 0 0,0 0 0,0 0 0,0 0 0,0 0-1,0 0 0,0 0-1,2 0 1,0 0-2,2 0-3,-2 0-13,0 0-4,8 0-10,-6 0-49</inkml:trace>
  <inkml:trace contextRef="#ctx0" brushRef="#br0" timeOffset="4636">648 180 0,'-5'8'11,"0"6"1,0-3 2,3 2-9,-1-2 3,1 2 2,0 3-2,2-1-5,0 5 3,0 0-4,0 0 1,0 2 0,0-2-6,0-1 4,0-1 2,0 0-3,4-1-1,4 1 2,2-2-1,0-8 0,2 1 3,-2 2 2,2-4-6,5 1 3,-2-3 2,-3-1-4,0 0 0,-2-1 1,-3-1 0,-2 0 2,3 3 0,-4-5 1,9 0-1,2 0 1,-3 0-3,2 0 0,1 0 0,-5 0 1,5-2-2,-3-5 1,3 0-1,-3-2 1,3 3 0,0-1 0,-8 1-1,0-1 0,3 1 0,-3-1 0,1 3 1,-1-3-1,-2 0 4,0 1-4,0-5 0,0-5 0,0-4 1,0 2 2,-3-2-6,-2 3 3,0-1 0,0-2 0,0 5-1,0-2 1,0-1 0,0 2 0,0-1 0,0-3-4,-2 0 3,-3-4-1,0 2 3,-7 4 0,4 5 2,-2 0-3,0 2 0,6 2 2,-4 2-4,3 0 4,0 1-2,-2 2-4,0-3 3,-6-2 0,6 5-1,0-1 6,-1-1 0,1 2-4,-3-6 2,3 6 0,-3 0 5,5 2-9,-2 2 2,-1-3 0,3 3 0,-2 0 0,0 0-1,4 0 1,-2 0 0,-2 0 1,2 0-2,-7 3 1,2 5 1,0 1 1,3 0-2,-1-2 1,1-1 0,-3 1-1,5 2 1,-2-3-1,2-2 0,3 1 0,-1 0 0,-2 3 1,-2 1-1,0 5 0,-3-1 0,2 4 0,-2 1 0,6-1 2,-1 3-4,0-4 1,0 1 2,2-4 1,3-1-5,0-4 4,0-3-1,0-3-1,0-2 1,0 3 1,0-2 1,0 4-2,0-1 0,0 0-2,0 1 2,0 0 0,0-1 2,0 0-2,0 1 0,0-5-3,0 0-5,0 4 2,0 5-25,0 9-33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6:31:59.326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2159 1444 36,'0'0'13,"0"2"-1,0-2 3,0 0-6,0 0-6,0 2 2,0-2 4,0 0 1,0 0 5,0 0-3,0 3-5,0-1 2,0-2-4,0 0 0,0 0 5,0 0-4,0 0 2,0 0-2,0 0 2,0 0 11,0 0-8,0 0-6,0 0 1,0 0 0,0 0-3,0 0-2,0 0 2,0 0 4,0 0-1,0 0 0,0 0-1,0 0 2,0 0-5,0 0-1,0 0 0,0 0 1,0 0-1,0 0 2,0 0-2,0 0 1,0 0-1,0 0 0,0 0 0,0-5 0,0 3 2,0 0-1,0-2 1,0-1 0,-8 1-2,4-3-3,-4 0 2,0 1 0,6-3 0,-2 3-2,2-1 4,-2 3-4,2-1 4,0 3-1,-6-1-4,4-1 1,-2-5 3,0 2-2,-2-1-1,0 1 4,2 1-8,2-1 9,-6 3-5,4-3-7,-4 2 11,2-1-6,1 1 7,-2 1-6,-1-2 5,0 1-4,-2 3 8,2-2-8,0 1 2,0 1-1,0 2 5,2-2-1,4 0-2,-4-1-1,1 1 0,0 2 0,-1 0 0,4 0 0,1-2 0,-2 2 0,3 0-1,-6 0 1,8 0 0,-2 0-1,0 0-1,-4 0-2,-4 0 1,3 0 5,0 0-2,2 0-2,0 0 1,0 0 1,-2 0-4,-1 0 3,-2 0-1,6 2-3,-6 5 4,-2 0-3,-1 1 4,1-1 1,0-1 1,7-3-4,0-1 2,5 0 2,-3-2-5,3 3 3,0-3-1,0 0 1,0 0-1,0 0 1,0 0 0,0 0 0,0 0 0,0 1 0,0 6 0,0 0 0,0 2 0,0 4 0,0-5 0,-2-1-1,0-2 1,-1-1 0,-2 3-2,0 1 1,0 2 2,3-2-1,-3-3-1,2-3 0,3 3-1,-2-1-2,0 0 0,-1-2 1,1 1 0,2-3 0,0 0 0,0 0-1,0 0 1,0 6 0,0 3 3,-5 4 0,3 1-1,-4-4-1,6-3 5,-4 2-3,1 0 0,1 0 2,-3-1-2,5-1 0,-3-3 1,1-2 0,2 1-1,-3-1 0,3-2 1,0 0-2,0 0 1,0 0 0,0 0 1,0 0-2,0 0 1,0 0 0,0 0 1,0 0-1,0 0 1,0 0 0,0 0-1,0 0 3,0 0 2,0 0-1,0 0 0,0 0-1,0 0-3,0 0 1,0 0 1,0 0 0,0 0-1,0 0-1,0 0 1,0 0 2,0 0 0,0 0 1,0 0 0,0 0 1,0 0 0,0 0-6,0 0-3,0 0 6,0 0-3,0 0 1,0 0-1,0-2 2,0-5-4,0-4-1,0-6 3,-4-1-4,1 0 3,-4 3-3,4-1 3,1 3 1,-1 0 0,-4 0 2,0 0 0,-1 1 1,1-1-3,-3 2 1,8 2 1,-6-2-1,3 5-3,0-3 3,0 2 1,-2 3-1,0-3 0,-1 5 2,3 0 4,1 0-11,-6-3 0,2 3 7,-4-5 0,2 3-3,3 4 1,-3-5 1,3 3 2,-1-2-8,1-1 6,0 3 0,-1 0-2,1-1 0,0 3 3,-3 0 1,0 0-3,-2 0 0,2 0 0,2 0 1,1 0-1,2 0 1,3 0-1,-3 0 0,2 0 0,3 0 0,-4 0 0,-2 0-1,2 0 1,-1 0 0,2 0 1,1 0-1,0 3 0,-1-1 0,0 7-1,-1-5 2,1 3-2,0 4 1,1-2 0,-2 4 0,-2 0 0,2-2-1,-2-2 2,4 0-2,-3 0 1,0-2 0,1 1 0,-4 4 0,3-6 0,0 1 0,1-3 1,-2-2-1,6 0 0,0 3 0,0-3-1,0 5 1,0-1 1,0 1 0,0 2-2,-2 0 2,0-3-1,-1-2 0,3 3 1,0 2-1,-3 2 1,1-2 1,0 0-2,0-3 0,2 1 2,-4 2-2,2-1 1,0-3-1,0 2 0,2-5 1,0 0-2,0 0 2,0 1-1,0 1 1,0 0-1,0 1 0,0-5 2,0 0-1,0 2 0,0-2-1,-3 0 1,3 0 0,0 0-1,0 0 0,0 0 0,0 0 0,0 0 1,0 0 1,0 0-4,0 0 1,0 0 1,0 0-1,0 0-1,0 0 1,0 0 1,0 0-2,0 0 0,0 0 2,0 0 5,0 0-3,0 0 0,0 0-2,0 0 5,0 0-4,0-2-1,0-11-7,-3-3 7,-1-2 1,1-1-2,-2 3 2,1 3-2,-4-5-1,3 5-3,-2-5 9,1 1-4,2 6 2,-4-1-1,4 6-1,2-1 3,-2 1-6,0-1 7,-2-4-10,4-2 1,-5-3 9,2 1-3,-3 2-6,4 1-1,-4-3 9,-2 2-3,0 4-3,4-2 6,-6 0 1,2-2-7,4-1 8,2 6-1,-2 1-8,0 1-1,-6 1 5,2 1 1,2 1-1,2 1 1,2 2-3,0 0-2,0 0 6,0 0-1,2 0 0,-4 0 0,4 0-1,-6 0-1,2 0 2,-2 0-2,-2 0 1,2 0 0,-2 0 0,2 0 0,0 5 0,0-1-2,2 1 2,2 1 0,2-1-2,0 3 2,-4-1 0,4-1-1,-2 3 1,-4-4 0,4 1-1,-4 4 2,0-4-1,6 2 0,0 2 0,2-4-1,0 5 1,-3-2 0,-2 0 0,1 0-1,0-5 1,4 5 1,0 0-2,0 0 2,0-1-2,0-1 2,-2 2-1,2-2 0,-2-1 0,2 1 1,0 0-2,-2-6 2,2 6-1,-3-4 0,3 1 3,0 2-5,0 1 2,0 2 2,0-2-2,0 1-2,0 3 4,0 1-1,-3-1-2,3-5-1,0-2 4,-2 3-2,-2 6 1,-4 1-1,0-1-1,6-7 1,-3 1 0,2 0 1,1-1 0,0 1-1,0-3 0,-2 3 0,2-2 1,0 1-1,2-4-1,0-2 1,0 5 1,0-5-2,0 0 2,0 0-1,0 0-1,0 0 1,0 0 1,-2 0-1,2 0 0,0 0 0,0 0 0,0 0 0,0 0 0,0 0 0,0 0 1,0 0-1,0 0 0,0 0 1,0 0-1,0 0-1,0 0 1,0 0-1,0 0 1,0 0 0,0 0-1,0 0 2,0 0-2,0 0 2,0 0-1,0 0 1,0 0-1,0 0 0,0 0 1,0 0-2,0 0 2,0 0-2,0 0-1,0 0-11,0 0-25,0 0-14,6 0-6</inkml:trace>
  <inkml:trace contextRef="#ctx0" brushRef="#br0" timeOffset="4351">39 210 0,'-10'0'41,"4"0"-9,4-2-11,0 2-3,-3 0 2,0 0 5,0 0 1,5-2-5,0 2 3,0 0 2,0-5-6,-3 5-9,3-2-6,0 0-5,0 0-2,0-5 1,0 5 3,0 2 1,0 0 0,0 0 0,3-7-3,4-2-1,5-4 1,8 0-5,0-3 5,2 5-3,0-2-1,0 4 2,-7 5-4,2-1-1,-2 1 1,2 4-3,-2 0-3,2 0 3,-7 0-3,-5 0 2,-3 0 12,1 4-1,1 10 1,4-1 2,-6 9-4,1 7 1,-3-3-2,0 3 1,0-1 1,0 3-2,0 5 0,-13-3 3,1 2-1,-5 3-1,0-1 1,2 1-3,0-1 1,1-1 1,2-3 3,-1-4-3,4-3-2,-1 0 3,0-6 0,2-2-1,1-2-1,2-6 0,1-3 2,0 0-1,4-5 0,0-2 1,0 0 0,0 0-2,0 0-2,0 0-1,0 0 3,4 0 6,8 0-3,7 0 2,0 0-3,1 0 2,2-7-1,3-2-4,2 1 6,-7 1-2,-1 2-2,-2-1 0,-2-1 1,0 5-1,0-2 2,-1 4-2,1 0 1,-5-2-1,0 2 0,-10 0 0,7 0 1,-4 0-1,-3 0 0,2 0 0,0 0 0,1 0-1,-1-3 0,1 3-1,-3 0-1,0 0-1,2 0-2,-2 0-4,0 0-22,0 0-75</inkml:trace>
  <inkml:trace contextRef="#ctx0" brushRef="#br0" timeOffset="5454">480 80 69,'0'-7'24,"0"-2"-18,0 9 6,0 0 0,0 0-12,0 0 1,0 0 1,0-2 4,0 0 3,0-5-4,15 1 0,0-1-3,7-2 3,-2-2 0,4 5-3,0 1-2,-9 1 1,0 2 2,-5 0-1,-3 2 2,6 0 2,-6 2-2,5 17 2,-2 6-3,-3-6-3,-5 12 0,-2 0 2,0 3-2,-12 5 2,-7-8-2,-1 5-2,-2-10 4,5-2-4,-5-2 2,2 1-1,6-2-2,-1-5 2,5-8 1,5-5-2,5-1-5,0-2-6,0 0-10,0 0 28,0 0 3,17-6-1,5-6-3,-2-5 1,5 3-3,-9-3 0,4 6-2,0 4 2,0 1-1,2 1 0,0-1-2,-2 1 2,-4 5 0,4 0-1,0 0 1,-8 0-3,6 0-4,-6 0 6,-6 5 7,10 6-5,-9-1 3,0 8-4,5 2 1,0 3 2,-2-4-4,-2 6 0,-8-1 4,4 2-2,-4 5 1,0-2-2,0-2 3,0-3 4,-6-4-4,-6 4-1,0-2-2,-6 7-2,0-3 1,2-2 0,-12-2 1,2-6 0,6-1 3,2-1-2,9-6-3,-6 1 2,1-5-1,-2 1-1,2-5 1,4 2 1,6 1-1,1-3 0,3 0-4,0 0 1,0 0 4,0 0 5,0 0 1,0 0-4,0 0 0,0 0-2,0 0-1,0 0 0,0 0-1,0 0 0,0 0-3,0 0-2,0 0-2,0 0-3,0 0-2,0 0-13,0 0-30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6:32:31.069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24 90 66,'-12'0'55,"0"0"-20,12 0 5,0 0-20,0 0-13,-2 0 4,2 0-2,-2 0 13,2 0 10,0 0-11,0 0-4,0 0 5,0 0-1,0 0-3,0 0-2,0 0-3,0 0-4,0 0-4,0 0-1,0 0-2,0 0 0,0 0-4,0 0-2,0 0 1,0 0-4,0 0 3,0 0 0,4 0 2,6 0-1,4 0-5,8 0 1,-2 0 3,4 0-9,2 0 5,-4 0-7,7 0 0,0 0 7,-1 0-5,1 0 8,-4-2-2,-8 2 0,5 0-3,-7 0 4,-3 0 1,0 0-1,-2 0 2,-3 0 1,-2 0 1,-2 0 2,-1 0 0,1 0-1,-1 0 2,5 0-2,-2 0 0,3 0 1,1 6 0,-6-4 0,-1 7-1,3-6 2,0-3-1,0 4 0,-2-2-1,-1 0 2,-2 0-3,0-2 1,0 0 2,0 0 0,0 0 0,0 0 1,0 0 4,0 7 0,0 6 2,0 7-3,0 2 0,-2 5-1,-3-1 0,-5 5 1,5-2-2,-2 11 3,-1-3 0,3-2-4,0 10 4,3-10 0,-3-2-6,3-2 2,-1-14 4,1 8-9,2-1 3,0-2 3,0 5-3,0-3-2,0-4 4,0 0-1,0-2-2,0-7 1,0 2 0,0-6-2,0 1 1,0-5 2,0 3-3,0-3 0,0-3-3,0 1-2,0 4-9,0-5-11,0 2-19,0-2-72</inkml:trace>
  <inkml:trace contextRef="#ctx0" brushRef="#br0" timeOffset="1129">727 229 29,'-2'13'16,"-8"3"20,8-8 1,-4 5-11,4 3-2,0-1-1,2 3-10,-4 2 3,4 0-5,-2-7-5,2 7 1,0 0 4,0 0-4,0 4-2,0-4-1,0 2-1,0 2 0,0-2 0,0 1 0,0 1-2,6 3-1,0-6-1,4-3 2,-2-2-2,2-1-1,-2-4 2,0 3-3,6-3 2,-2-5 1,0 3 1,4-3-1,2 3 3,0-6-2,0 1-1,-2-4 0,4 0 0,-1 0 0,-2 0 0,3 0 1,-3-7 0,-2-2 2,2-4-2,-5-2-1,1-1 1,-1-6 0,-2 2 0,-3-2 0,-2-2 2,2 2-3,-4 0 2,4 0-1,-2-3-1,0 1-1,0 2 2,0 2 0,0-2-1,-3-2 0,0 0 2,1 1-2,-3 4 0,0-4 0,0-3 0,0 4 0,0 4 1,0 7-1,-7 0 1,-3-4-2,0 2 1,0 1-1,-2 3 1,-3 0 0,-2 3 0,-1-1 0,-1-1 1,4 1-1,-2 0-1,2-4 1,-2 9-2,5-7 1,-7 5-2,6 4-1,6-2 2,-9 2 4,7-3-2,-4 3 1,-1-2-2,2 2 1,-2 0 0,-4 0-1,-2 0 0,4 0-1,0 0 0,0 0 1,2 0 1,0 0 1,4 2-2,3 5 1,-2 4-1,3-4-2,6 6-1,0 2 2,-2 1-3,2-5 0,0 2-15,-2-2-33,2-4-57</inkml:trace>
  <inkml:trace contextRef="#ctx0" brushRef="#br0" timeOffset="2309">1510 350 29,'0'0'129,"0"0"-105,0 0 4,0 0 16,0 0-17,0 0-10,0 0-2,0 0-2,0 0 0,0 0-4,0 0-3,2 0-1,-2 0-1,4 0 0,-2 0-1,4 0-1,8 0 3,-2 0-3,4-2 0,4-5 0,4-1-1,11 1 2,-3 0-1,3-2 0,6 1-2,-12 1 0,1 3 1,-5-1-1,-3 3-1,-5 0 1,-5-3 1,-4 5-2,-6-2 3,-2 2 2,0 0 2,0 0-4,0 0 2,0 0-2,0 0-3,0 0 3,0 0-3,0 0 0,0 0-2,0 0-3,0 0-3,0 0-7,0-2-12,0 2-12,0 0-26,0 0-87</inkml:trace>
  <inkml:trace contextRef="#ctx0" brushRef="#br0" timeOffset="4319">2375 105 48,'0'3'125,"-6"-3"-93,4 0-12,2 0 10,0 0-9,0 0-14,0 0-2,0 0 6,0 0-1,0 0 3,0 0-3,0-3-2,0 3-1,0-7 0,0 3-6,0 2-1,8-5 0,4 3 0,2-5-1,4-2 1,4 4 0,0-4-2,-2 7 0,-6-1 0,1-6 1,2 9-1,0-2-3,3 4 2,-1 0 0,-4 0 8,0 2-6,-3 18 4,3 0 1,-3 2-2,-2 6 1,-5 8 0,-5-1-2,0 7 4,0 5-1,0 6-4,-7-5 2,-11 1 0,-1-3 0,-1-2-1,0-2-1,-2-2 2,3 2-1,4-7 1,1 3-2,-2-5 2,2-4-4,2-3 2,4-8-2,4-9 1,4-7 0,0 0-2,0-2-2,0 0 3,0 0-4,0 0 4,4 0 6,11 0-4,2 0 7,5-2-2,8-9 2,6-3-7,4 1 5,-3 2 0,4 3-2,-4-1 0,3 2-1,-6 0 3,-7 5-4,-2 2 4,-11 0 0,4 0 2,-8 0-5,-6 0-1,1 0 0,-2 0-1,-3 0 1,0 0-3,2 0-5,-2 0-10,0 0-27,0 0-33,0 0-81</inkml:trace>
  <inkml:trace contextRef="#ctx0" brushRef="#br0" timeOffset="5219">3008 37 151,'-6'-3'30,"2"1"-17,4 2 15,0 0-8,0-2-2,0-5 0,12 3-1,8-3 1,2 1-14,5 3 2,-4 3 1,1-1-4,5 1-2,-6 0 6,1 0-7,-7 1 4,-2 13-2,-1-1 0,-1 3 2,-6 5 2,-5 2-2,-2 8-3,0 6 4,0 3-7,-14 6 4,-6-1-1,0-1-2,-6-7 1,4-4-5,-6-4 2,14-9-1,4-9-3,5-4-3,2-3 0,1-4-3,2 0-6,0 0-5,0 0 5,2 0 17,18-4 3,10-10 2,2 1-3,0 0 4,-6-2-4,9 3 1,-1 1 1,-4 3-2,2-1 0,-3 6 0,-2 3 1,-7 0-1,-3 0 2,-5 0 1,-2 3 1,-3 3 5,1 1 2,-4 4-1,4 5 2,-3 8-1,0-3-4,-3 9 6,-2-4-1,0 3-8,0-3 4,0 7 1,0-2-2,0 5 0,-14-5 0,-4-5-4,1 5 0,-5-2-2,-3 1 1,1-1-1,-3-4 1,7-6-3,1-1 0,2-3 2,-3-4-5,5-2 4,0 2-1,8-11-1,4 0-3,3 3-4,0-3-10,0 0-5,0 0 1,0 0-5,0 0 19,8-3-22,9-8-30,3-4-28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6:32:37.210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0 117 204,'0'0'38,"0"-2"-26,0 2 19,0-2 1,0-1-23,0 3-7,5-2 12,7-2 12,10 4 5,5-5-8,5-1-16,0-5 0,10-2-3,0-1 0,-6 3-5,8 0 3,-6 4-4,-10-6-1,2 7 2,-12 3-1,-4-1-5,-8 4 0,-6 0-5,0 0-11,0 0-13,0 0-25,0 0-41,0 0-57</inkml:trace>
  <inkml:trace contextRef="#ctx0" brushRef="#br0" timeOffset="459">76 417 79,'2'0'64,"-2"0"-55,0 0 21,3 0 10,-1 0-6,6 0-9,2 0-3,2 0-3,5 0-1,3-2-6,2-2 0,0 4 1,2-7-3,1 5-4,7 0-2,-3-5-2,3 1 2,-8 1 0,8-6 0,-10 6-4,-4 1 1,-6-2 4,-4 6-4,-4-3 0,2 1 3,-6 2 2,0 0-3,2 0 2,-2 0-1,0 0 1,0 0-1,0 0-2,0 0 0,0 0-3,0 0 2,0 0-1,0 0 1,0 0-1,0 0 2,0 0 1,0 0 2,0 0 3,0 0-4,0 0-1,0 0 0,0 0-1,0 0-1,0 0 4,0 0 5,0 0 4,0 0 4,0 0-1,0 0-3,0 0 0,0 0 2,0 0-6,0 0 2,0 0-1,0 0 2,0-2-3,0 2 3,0 0-2,0 0-2,0 0-5,0 0-1,0-3-7,0 3-7,2-1-16,-2 1-30,0 0-65,0 0-82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6:32:38.590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48 38 191,'-6'-2'42,"0"-5"-31,2 5 15,4 2 10,0 0-12,0 0-15,0 0-4,0 0 14,0 11 9,0 15-9,0 3-3,0-3-10,0 18 0,0-4 0,-6 4-5,-2 4 0,0-9 0,4 1-1,-1-18-1,5-5 3,0-5-4,0-6-3,0-1 5,0-3-3,5 0 4,12 0 1,10 0-2,3-2 7,6 0-5,8 0 7,4 0-1,2-8 1,7-3-6,2-2 5,-5 0-7,-5 3-1,-11 4 1,-12 4-2,-8-1 0,-11 1 0,-4 0-1,-3 0-3,0 2-1,0 0-11,0 0-8,0 0-21,0 0-20,0 0-22,0 0-54</inkml:trace>
  <inkml:trace contextRef="#ctx0" brushRef="#br0" timeOffset="554">455 63 160,'0'-5'25,"-2"3"-11,0 2 22,2 0-3,0 0-14,-3 0-5,3 0-6,0 0 0,-3 0-1,3 0 4,0 17 14,0 12-5,0 4-6,0 10 3,0-1 3,8 16-11,2-6-2,4 7 4,-1-6-3,-6 0 0,5-3-5,-4-3-4,0-5 3,-4-5 1,1-4-3,-2-3 3,-3-3-3,2-5-1,0-5 2,-2 1-2,0-9-2,0-3-2,0-4-10,0-2-15,0 0-21,0 0-17,0 0-14,0 0-35</inkml:trace>
  <inkml:trace contextRef="#ctx0" brushRef="#br0" timeOffset="1116">868 36 114,'0'-11'94,"0"7"-80,0-3 9,0 7 16,0 0-21,0 0-8,0 0 1,3 0 4,2 0 14,4 0-7,4 0-10,6 0 4,11 0-4,-1 0-7,11 0 6,4 0-4,0 0-6,2-9 1,4 5-1,-11 4 0,0 0 0,-2 0-1,-12 0 0,-8 0 0,-2 0 2,-8 0 0,-7 0 2,0 2 3,0-2-1,0 2-2,0 1-2,0-3 0,0 2 3,0 4 0,0 3-4,0 6 0,0-8 0,0 6 2,0 0-3,0-4 2,0 13 0,-5-7-2,-2 3 1,0 15 0,-1-11-1,-4 6 0,7 10 2,-5-1-2,3 5 1,-5 9 0,4-8 0,3 5 1,0 3 0,3-2 2,0-4 0,2-3 5,-3 0-4,3-7 1,0-9-1,0-1 0,0-8 3,0-1-2,0-8-3,0-3-3,0-1 2,0-4-2,0 2 1,0 1-1,0-3 0,0 0 0,0 0 0,0 2 1,0 0-1,0 0 0,0 2-1,0-1 2,0-3-1,0 0 1,0 2-1,0-2 1,0 6 0,0-3 3,0 1-3,0 0 0,0-4-1,0 5 1,0-5-1,0 0 1,0 0 1,0 0-2,0 0 2,0 0 1,0 2 0,0-2 1,0 0 1,0 0-2,0 0-2,0 0-1,0 0 0,0 0 0,0 0-2,0 0 0,0 0-6,0 0-16,0 0-40,0-2-53,0-20-108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6:33:09.673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50 198 4,'-7'-17'24,"-1"10"-16,-4 1 12,12 6 6,0 0 16,0 0-14,0 0-8,-2 0-2,0 0-3,2 0 4,0 0 5,0 0-3,0 0-1,0 0-7,0 0-4,0 0-2,0 0 1,0 0-2,0 0-3,0 0-1,0 0-1,0 0 1,0 0-1,0 0 2,0 0-2,0 0-2,0 0-2,0 0 2,0 0 1,0 8 0,0 14 1,0 11-1,0-2 3,0 0-3,0 6 0,-6-6 0,4 4 0,0-3 0,0-1 0,2-4-2,0 1 2,0 0 0,0-6 0,0 7-1,0 4 0,0-7 1,0 7 0,0-2 0,0-3 0,0 0-1,0 10 1,0-5 0,0 2 0,0 0-1,0-7 2,0-2-3,2 5 3,0 0-1,6-3 0,-4 5 0,2-2 0,-4-2 0,-2 3 1,0-10-1,0 0 0,0-2 1,0-3-2,0 3 1,0 0 0,2-1-1,-2 5 2,5-4-2,-5 2 1,3-6 0,-1 3 0,-2-1 0,0 6 2,2 0-3,-2 0 0,0-2 2,0-2-1,0-5-1,0-4 2,0-4-1,0-3 0,0 0 0,0 3 0,0-3-2,0 3 0,0-5-2,0 0 1,0-2 0,0 0 2,0 0-1,3 0 0,-1 0 0,1 0 1,4 0 3,3 0-4,0 0 5,2 0-1,0 0 1,5 0-1,0 0-2,1 0 1,4 0 3,-6 0-1,4-4-1,2 0-2,7 1-2,-2 1 5,-3 0-3,-1 0 0,-5 0 0,10-3 1,1 5-2,-2-4 1,-3 4 1,5-2-1,1 0 0,-4 2 0,-2 0 0,4 0 1,-2-3-1,6 1 0,-5 2 1,3-2-2,1 0 2,0 2-1,-9-5-1,6 5 2,-4 0-1,5 0-1,-2 0 1,-5-4 0,5 0-1,-3 1 3,-2-1-1,-4 4-2,-2-2 4,-1 2-3,0-2 0,2 2 0,5 0-2,-6-2 4,4-1-2,-2 1 0,0-3 2,0 1-3,2 2 1,-6 2 1,-4-2-1,0 2 1,-3 0 0,-2 0-1,2 0 0,1 0 1,1 0-1,4 0 0,1 0 1,-2-3-1,0 3 0,-2 0-1,-4 0 1,-4 0 0,-2 0 1,2 0-1,-2 0-1,0 0-1,0 0-4,0 0-1,0 0-12,0 0-31,0 0-55,0 0-27</inkml:trace>
  <inkml:trace contextRef="#ctx0" brushRef="#br0" timeOffset="1838">87 34 3,'-3'0'14,"3"0"-6,-2 0 0,0 0 1,2 2-1,-3 0 5,3 5-2,-5-2-4,5-5-3,-2 0-4,-3 0 0,3 0 2,-3 0 0,5 6 1,0 0-3,-5 6 1,2-4-1,-2-1-1,3 0 1,2-5 1,-2 0 0,-1 4-1,0-1 1,-1-1-1,4-4 4,0 2 3,0 1-2,0-2 3,0 4 11,-2-5 8,2 0 6,0 0-8,0 0-11,0 0-4,0 0-1,0 0-1,0 0-2,0 0-5,0 0 0,0 0 4,0 0-1,2 0 4,12 0-2,4 0 3,-1-2-5,2-1 1,0-1-2,3 2 0,2 2 1,2-4-3,-4 4 0,2-5 0,7 3 1,-1-2 0,-4-3 0,4 5-2,-6-3 1,13 1-1,-8 0 0,0 0 0,3-1 0,-2 1 0,-2 0 1,2-6-1,-1 6 0,3 4 1,-5-4-2,-6 2 1,7-1 0,0-1 0,0 4 0,-6-2 0,4 0 0,1 2 1,3-3-1,-4 2 0,-4 1 2,0 0-4,0-3 4,-4 3-2,-2-2 0,-1 2 2,2 0-3,-2 0 1,2 0 0,0-2 0,3-1 0,-4 3 0,0 0-1,-2-2 3,0 0-3,4 2 1,1 0 0,-2 0 0,-5 0 0,5 0 0,1 0 0,-4 0 0,3-4 0,-2 2-1,-5-1 2,0 1-2,-6 2 2,-2 0-2,2 0 1,-2 0 0,-2 0-2,2 0 4,0 0-4,6 0 1,0 0 4,0 0-5,2 0 2,3 0 0,2 0 0,-3 0 0,5 0 0,-5 0-1,0 0 2,-7 0-1,0 0 0,-3 0 0,-2 0 2,0 0 1,0 0 2,0 0 0,0 0 0,0 0-1,0 0-2,0 0 0,0 0-1,0 0 3,0 0-3,0 7 9,0 1-1,0 8-1,0 6-4,0-2-1,2 8 2,1-4-4,0-2 0,-1-2 0,-2-3 4,2 5-1,-2 0-4,6 5 5,-6-6-4,2 10 2,0-5-2,0-6 0,-2 4-1,0-4 1,0-1 2,3-1-1,0-1-2,-1 3 0,-2 2 2,0-2-4,0-3 2,0 3 3,0 2-4,0-2 2,0 4-1,0-6 1,0-1-1,0 3 0,0-3 0,0 7 0,2-4 0,-2-2 2,0 3-4,2-3 4,-2 4-4,0-4 4,0 1-4,0 1 4,0-5-2,0 3-2,0 6 2,0-7-1,0 6 2,0 2 1,0-1-1,0-1-1,0-4-1,0-3 1,0 1 1,0 1 0,0 1-2,0 1 2,0 0 0,0-1 0,0-1-1,0 0 0,0-3 1,0 3 0,4-1 0,-2 3 1,-2-3-1,2 1 0,0-3 2,1 0-2,0 3 1,-3-5 1,2-2 0,-2 0-2,2-2 1,0 2 3,-2 2-4,4 2 1,-2-2 2,0 1-1,0-6-2,-2 1 1,4 0 0,-4-3 0,0 1 0,0-1 1,0-1-1,0-3 0,0 1-1,0-2-1,0 4 1,0 0-1,0-5 1,0 4 1,0-4 0,0 0 0,0 0 1,0 0 0,0 0-1,0 0 1,0 0-1,0 0 0,0 0 0,0 0 0,0 0 1,0 0-1,0 0 0,0 0-1,0 0 1,0 0 1,0 0 2,0 0 1,0 0-2,0 0-1,0 0-1,0 0-1,0 0 1,-6 2-4,-2 0 1,-1-2 2,-4 6-2,1-1 2,-2-3-1,2-2 2,2 0-2,0 0-2,3 3 4,2-3-4,5 0 2,-2 0-1,2 0 1,0 0 0,0 0 0,0 0 0,0 4-2,0-4 2,0 0 0,0 0 0,0 0 2,0 0-2,0 0 0,0 0 0,-3 0 0,3 0 0,0 0 0,-5 0-2,5 0 2,0 0-1,0 0 1,0 0-4,0 0 0,0 0-3,0 0-3,0 0-8,0 0-2,0 0-1,0 0-22,0 0-27,0 0-14,0 0-34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7:09:25.175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642 17 0,'0'0'17,"0"-1"-6,0 1-6,0 0-5,0-3 0,0 3 0,0-2 0,0 0 2,0-1 5,0 3-2,0 0-7,0-2 1,0 0-1,0 2 1,0-2-1,0 2-1,0 0 2,0 0 1,0 0 0,0 0 0,0 0-2,0 0 0,0 0-1,0 0 1,0 0 2,0 0 5,0 0 1,0 0 2,0 0-2,0 0 4,0 0-4,0 0-3,0 0 0,0 0 0,0 0 1,0 0-1,0 0 2,0 0 0,0 0 7,0 0-6,0 0 3,0 0 3,0 0-8,0 0-1,0 0 4,0 0-2,0 0 0,0 0-3,0 0-1,0 0-1,0 0 0,0 0 3,0 0 1,0 0 2,0 0-1,0 0-1,0 0 1,0 0 0,0 0-2,0 0-1,0 0 0,0 0-1,0 0 4,0 6-4,0-3 1,0 4-1,0-3 0,0 3 2,0 1 3,0 1-2,0 0-1,0 0 0,0-3-2,-2 1 1,-1 2-2,1 0 0,-3-3 2,5 3-2,-5 0 1,0-4 0,3-1-1,-4-2 0,2 2 3,-2 1-3,0 4 2,-4 0-2,2-1 0,4-1 1,0-3-1,0 1 0,2 2 0,-4-3 1,4 0-2,0 1 2,-4-1-1,4 1 0,0-3 0,0 0 0,2-2 0,0 0 0,-4 0 1,4 0-1,0 0 0,0 0 0,0 0 0,0 0 1,0 0-1,0 0 1,0 0-1,0 0 2,0 2-1,0 1 1,0-1-1,0 3 1,-2-1-1,2 2 1,0-2 0,0 3 0,0 0 0,-2 0 0,0-3-1,-1 2 1,0-1 0,-3 2-1,6-3 0,-6 5 0,4-3-1,0 1 2,-4 0-2,4 2 1,0 2 1,0 0 3,-4 4-4,2 1 1,0-3 0,0 3-1,2-3 0,-2 0 0,2 0-1,0-2 1,0 3 0,0-1 1,-2 0-1,2-4-1,2-2 2,0-5-1,0 0-1,0 0 1,0 1 1,0-2-1,0 2-1,0-1 1,0-2-1,0 0 0,0 2 0,0-2 0,0 3 1,0-3-1,0 0 0,0 0 0,0 0 0,0 0 0,0 0 0,0 0-1,0 0 2,0 0-1,0 0 0,0 0 4,0 0-3,0 0 0,0 0-2,0 0-2,0 0-1,0 0-7,0-7-10,0-4-22,0-5-47</inkml:trace>
  <inkml:trace contextRef="#ctx0" brushRef="#br0" timeOffset="2154">568 703 10,'2'0'20,"-2"0"-13,0 0 7,0 0 4,0 0-5,0 0 1,4 0 2,-4 0-2,0 0-6,0 0 4,0 0 4,0 0-1,0-2 3,0 2 1,0-3-6,0 3-2,0 0-5,0 0 0,0 0-1,0 0 2,0 0 2,0 0-2,0 0 3,0 0-6,0 0 5,0 0-5,0 0 0,0 0-1,0 0-2,0 0-1,0 0-1,-4 0 2,-2 0-1,-4 0-1,0 0 0,0-2 0,0-2 1,-4 2-2,4-1-1,-2 1 1,-2 2 2,2-2-2,-2 2 2,2 0-2,0 0 1,-6 0-2,4 0 3,-4 0-1,8 0 1,-7 0 0,0 0-4,0 0 5,-3 0-2,5 0 0,1 0 0,1 0 1,1 0-1,0 0-1,0 2 1,4-2 0,3 0 2,0 0-1,5 0 0,-2 0 1,2 0-1,0 0-1,0 0 0,0 0 0,0 0 1,0 0 1,0 0-1,0 0 0,0 0 1,0 0 2,0 0-2,0 0-1,0 0 0,0 2 1,0 1 1,0 3 1,0 6 2,0-2-1,0 6-3,0-1 0,-3-1 3,1 1-1,-3 3 1,0 2-1,-5-1 1,5 1-3,1-4-1,-2-3 1,2-4 1,-2 0 1,4-1-2,-2 1 0,4-2 1,-4 2-2,2-3 0,0-1-1,2-1 1,-2-1 0,2-3 1,0 0-2,0 0 1,0 0 0,0 0 1,0 0-2,0 0-1,0 0 1,0 0-1,0 0 2,0 0 0,0 0 0,0 2-1,0-2 1,0 0 0,0 0 0,0 2 1,-3 2-1,3 1 2,0 3-2,0 2 0,0-2 0,-3 1 0,1-2 0,0-3 0,2 1 0,0-3 0,0 0 1,0-2-1,0 0 1,0 0-1,0 0 0,0 0-1,0 0 1,0 0-1,0 0-1,0 0 1,0 0-1,0 0 1,0 0-3,0 0 0,0 0-1,0 0 0,0 0 3,0 0 0,0 0-2,0 0 0,0 0 1,0 0 3,2 0 1,8 0-1,4 0 0,-1-2 0,-1-2-1,3 4 2,0 0-1,-3 0 2,3 0-4,-3 0 2,-2 0 0,-3 0 2,-2 0-4,0 0 4,2 6-1,-2 1 2,0 1-3,0 1 1,3 0 2,2 3-2,-6 1-1,4 0 1,-1 2 0,0 3 0,1 0-2,-1 0 2,0-1-1,-1 1 3,-2-1-4,-4-3 3,6-1-1,-2-2 0,-2 2 0,1 3 2,0-3-3,-1-2 2,-2 0 2,2 0-1,-2-2 0,0 2 1,0 0 1,0 0-2,0 4-1,-7-1 0,-2-1 0,1 0 0,-7-2-1,3 0 2,-5 1-3,-3-1 1,3 2-2,-3-2 1,5-2-2,-2-3 2,-3-6-1,1 0-1,-6 0 0,-1-2-4,3-14 5,1 1 0,-3-2 2,9 1-2,0 3 2,4 2-2,8 0-3,-4 4 3,0 1-1,6 1-5,0 0 1,2 1 1,0 2-4,0 0-2,0-3 6,0 1 0,8 0 1,6-3 0,6 0-9,-4 5-6,6 0-19,0 2-46</inkml:trace>
  <inkml:trace contextRef="#ctx0" brushRef="#br0" timeOffset="4246">703 1141 4,'0'-3'48,"0"-1"-36,0 1-8,0 1 1,0 2-1,0 0 0,0 0 4,0 0 7,0 0 5,0 0-5,0 0-1,0 0-4,0 0-2,0 0-1,0 0 0,0 0 0,0 5-3,0 6-1,0 5 1,0-1-3,0 5 0,0-3-1,0 1-1,0-2 1,0-1-2,0 3 2,0 2 1,0-2-1,0 1 0,0-1-2,0-3 2,0-2-3,0-3 3,0 0 4,0-1-3,0-2-1,5-1 4,3 1 0,-1 0 3,1-3-2,-1 3 3,3-3 1,-3-1-4,5-2-1,-4-1 1,-1 0-1,0 3-1,3-3 0,0 0 0,5 0-2,0 0 0,-1 0-1,2 0 2,-2 0-2,4 0 0,-6-7 0,0 1 0,-4-3 0,4-2-1,0 0 1,-2-7-3,0 0-2,2-4 1,0 0 3,-2 0-1,-3 0 0,0 4 2,-1-2 0,1 1 0,-5 3 0,-2 2 1,0 4-5,0-4-12,0-1 11,0-5 0,-5-2 3,-2 2 13,-3 7-2,3 1-10,-3 4 2,-8-1 2,6-4-3,0 2 2,-2 0 0,-2 0-2,6 2 2,-2 2 0,6 3 0,-4 2-2,2-1 1,4 3-2,-2-2 1,2 2 1,0 0 1,0 0 0,2 0-4,-4 0 1,4 0 0,0 0 1,-1 0 0,-2 0 0,3 0 1,-4 0-1,4 0 1,0 0-2,0 2 2,-1 5-1,-2-1 0,0 4 0,0-2-1,3 1 1,-6 0 0,4 2 0,-4-2-2,0 0 2,4 0-1,-4-3 1,4-1-1,-2 1 1,2 3 0,1 0-2,-2-2 4,3 1-2,0 1 0,-1 0 1,0 2-1,1 0 0,0-2 0,-1 0 0,1 2 0,2 0 1,-3 0-1,1-2 2,2-2-1,0-3 1,0 0-1,0-1 2,0-1-3,0 2 0,-3-2 0,3 3 0,0-1 0,0 0 0,0-1 0,0 1 1,0-2 1,0 1-1,0-1 0,0 0 1,0-2-2,0 0 3,0 2-2,0-2 0,0 0 0,0 0-1,0 0 0,0 0-5,0 0-13,0 0-32,0 0-86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7:10:51.849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62 0 0,'0'0'1,"0"0"3,0 0-2,0 0-2,0 2 4,2 1-2,0-1-2,-2 2 4,0 1-3,2-3 5,-2 2-4,0 1 1,3 2-1,-3-6-2,0 2 0,0-1 0,3 0 2,-3 3 2,0-1-3,0 0 0,0 1 1,0 0-1,0-4-1,0 4 1,0 0-1,0-1 1,0 2 0,0-1 1,0 0-1,0 1 1,0-2-1,0 1 0,0-1 1,0 1 0,0 1-2,0-4 0,0 1 0,0-1 0,0-2 0,0 0 0,0 2 2,0 4 2,0-1-4,0 0 0,-3 3 0,0-3 1,1 2 0,2-6-1,0-1-1,-2 3 2,0-1-1,2 3 0,0-3 0,0 0 0,0 2 0,-3-2 0,1 1 2,2 1-2,-3-4 0,3 0 0,0 4 1,-2-1 0,2 1-2,0 1 2,0-5-1,0 1 0,-3 2 0,3-1 0,0 0 0,-2 5 0,0-5 0,2 0 0,-2 3 0,-1-3 0,3 4 0,-3 1 0,3-2 0,-2 1 0,0-1 1,2 2-1,-2-3 0,-1 0 0,3-2 0,0-2 1,-3 0-2,3 3 1,0-3 0,-2 2 0,2 0 0,-2 0 0,-1 5 1,1-1-1,0-1 0,2-1 0,-3 0 0,3-4 0,0 0 0,0 0 0,0 0 0,-2 0 0,-1 5 0,3 2 0,-4 2 0,2-5 0,2-2 0,0 1 1,0-2-1,0 2 0,0-3 0,0 2 2,0-2-2,0 0 1,0 0 0,0 0 0,0 0 4,0 0 2,0 2-1,0-2 2,0 0-3,0 0-4,0 0 0,0 0-1,0 0 0,0 0 0,0 0-1,0 0 1,0 0-1,0 0 2,0 0-1,0 0 0,0 0 0,0 0-1,0 0 1,0 0-1,0 0 1,0 0-1,0 0 0,0 0-1,0 0 2,0 0-1,0 0 1,0 0-1,0 0 0,0 0 2,0 5-1,0-5-1,0 0 1,0 0 1,0 0 3,0 0 1,0 0 3,0 0-2,0 0-1,0 0 0,0 0-2,0 0-3,0 0 0,0 0 0,0 0 0,0 0-2,0 0 2,0 0 0,0 0 0,0 0 0,0 0 0,0 0-1,0 0-2,0 0-10,0 0-17,0 0-8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7:13:28.432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131 4 7,'0'-2'9,"0"2"-5,0 0 1,0 0 0,0 0-2,0 0-3,0 0 2,0 0 0,0 0 2,0 0-3,0 0 0,0 0 1,0 0-2,0 0 3,0 0 0,0 0-2,0 0 1,0 0-2,0 0-2,0 0 0,0 0-3,0 0 1,0 0 0,0 0 0,0 0 7,2 0-3,4 0 0,-4 0 1,0-2 0,-2 2 0,0 0 1,0 0-1,0 0-1,0 0-3,0 0 2,0 0 0,0 0 0,0 0-2,0 0 3,0 0 0,0 0 0,0 0 0,0 0 0,0 7 0,0 1 2,-2 1-4,0 0 4,-1-4-2,-2 1 1,1 3-2,-4 2 1,1-2 0,-3 3 1,0-4-2,-2 3 2,2 0-2,4 0 1,-2-2 0,0-2 0,6 2 0,-2-3 0,0 3-2,0-2 4,2 2-4,0-1 2,-2-1 0,4 2 2,-2 0-2,2 0 0,-2-2 1,2-1 0,0-1-1,0 0 0,-2-1 0,2-2 0,0 2 0,-3 0 1,3 1-1,-3 2 0,3-3 0,-2 1 0,-3-1 0,5 1 0,0 3 0,-2-3 1,2-1-1,-3-1 0,3-1 0,0 0 0,0-2 2,0 2-2,0 0 1,0 1-1,0-1 1,0 2-1,0 0 0,0-1 1,0 1 3,0 1-5,0 2 1,0-1 1,0 3 1,0-5-2,0 5 1,0-2 0,0-3-1,5 5 0,-2-2 4,-1 0 0,3-1-3,-2 1-1,1 0 1,4-1 1,-6 1-2,2 2 0,2-5 0,-4 3 2,0 0-2,6-1 0,-6 1 0,4 0 0,-2-3 0,-2 3 0,1-3 0,0 2 0,-1-1 1,2 2-2,2-3 1,-4 3 0,0 0 1,1-3 0,-1 3-1,6-1 0,-6 1 0,0-3 0,1 1 0,-3-1 0,2 0 1,1-1-2,-1-1 1,0 0 0,-2 1 0,0-1 0,3 2 0,-3-2 0,5 3 1,-3-1-1,3-1-1,0-1 2,-1 2 0,2 1 0,-2-1 1,4 1-1,-4-1-1,4 0 0,-3-1 1,0-3 1,-1 0 0,2 2-2,-4-2 1,3 2-1,0 0 0,-1 1 1,-1-3-1,-1 0 0,3 0 0,-2 0 1,1 0-1,4 0 3,-1 0-2,3 0 0,-3 0 0,1 0-1,-4 0 0,2 0 1,0 0-1,6 0 0,-2-5 1,0 1 1,0-1-2,0 0 0,-1 1-2,-1 0 4,-4 2-2,1-1-2,-2 1 2,-3 0 0,4 2 2,-4-2-1,3 2-1,-3 0 1,3-2-2,1-5 1,-2-2 1,4 2-1,0-1 1,0 1-2,2 2 1,-2-3 0,2 1 0,-1-2-1,-2 2 2,5 3-1,-6-3 0,1 3-1,0-1 1,0 1 0,2 0 0,-4-1 0,2 3 0,-3-3 0,3 1 0,-3 1 0,3-3-1,0-1 1,-3-1 1,4-1-1,-2 0 0,-2 2-1,4-2 2,-4 0-2,0 1-2,-2-1 1,0 2 2,0 0-1,0 3-3,0-1-1,0 1 5,0-5 0,0 2 0,0-1-2,0 1 3,0 3 0,0-3 1,0 2 0,0 1-1,0 1 3,0-1-7,0-2 5,0-3-1,0-2 1,0 2-2,0 2 0,0-2-1,0 3 2,0-1-1,0-2-1,-2 2 0,0-1-2,-1 3 2,0 1 1,1 1 0,2-1 3,-2 2-1,0-5 0,2 3 1,-3-1-1,3 1-1,0-1 0,-3-2 2,3 3-6,-2 0 3,2-1 0,-2-1 3,-1 1-3,1 1-3,-1-1 6,1 1-3,-3 0 0,3-3-3,-3 2 3,0 3 0,0-7 0,0 5-1,0 0 2,3-1-1,-3 3 0,3 0 0,-4-1 0,4 3 0,0-2 3,0 0-3,2-1 0,-6 3 0,2-1 0,2-2 0,-2-1 0,2-1 0,0 4 0,-2-2 0,-2-1 0,2-1 0,-4 3 0,4 0 0,-2 2 0,2 0 0,-4-3 0,3 3 0,0-2 0,3 2 0,-3 0 0,3-2 0,-3 0 0,0 0 0,0-3 0,-2 5 0,2-2 0,2 2 0,1 0 1,2-4-1,0 4 1,-2-3-1,0 3 0,2 0 0,0 0 0,0 0 0,0 0 0,0 0 0,-3 0 1,0 0-1,1 0 0,0 0 0,2 0-1,0-2 1,0 2 0,0 0 0,-2 0 0,2 0 0,-4 0 0,4-2 0,-2 2-1,-2 0 1,-4 0 0,4 0 0,-4-2 0,3 2 0,2 0 0,1 0 1,0 0-2,2 0 1,-2 0 0,-4 0 0,4 0 0,-3 0 0,0 0 0,1 0 0,1 0 0,-2 0 0,5 0 0,-2 0-1,2 0 1,-3 0 0,3 0 0,-2 0 0,2 0 0,-3 0 0,3 0 0,0 0 0,0 0 0,0 0 0,-2 0 0,-1 0 0,-1 0 0,-4 0 0,6 0 0,0 0 0,2 0 1,-3 0-1,3 0 0,-3 0 0,1 0 0,2 0 0,-2 0 0,2 0-1,0 0 2,0 0 0,0 0-1,0 0 1,0 0 1,0 0-1,0 0 0,0 0 0,0 0 1,0 0-2,0 0 0,0 0-1,0 0 2,0 0-1,0 0 2,0 0-2,0 0 0,0 0-2,0 0-1,0 0-4,0 0-11,0 0 4,0 0-20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6:43:53.749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18 36 3,'0'-10'27,"0"2"-6,0 1-6,-6 1 11,4 3 7,2 1-14,-4 2-7,4 0-3,-4 0 1,2 0 5,2 0 0,0 0 9,0 6 4,0 8-7,0 3-2,0 8-12,0-1 1,0 7 2,0 0-7,2 2 4,2 5 0,-2-3-1,0 7-4,-2 0 0,2 2-1,0 0 4,2-4-1,0 2-4,2-6 4,-4-4-4,0 2 2,0-4 1,-2-3-4,6-5 2,-4-2-1,-2-4 0,8-1 1,-8-2-1,0 0 1,4-2-2,-4 0 0,2-6 0,-2-5-2,4 0 2,-4 0-9,0 0-12,0 0-20,0 0-39,0 0-63</inkml:trace>
  <inkml:trace contextRef="#ctx0" brushRef="#br0" timeOffset="676">238 95 43,'0'9'23,"0"0"-20,0-5 8,0-2 13,0 3-3,0-3 3,0 4-7,0 1-5,2 4 5,8 2-1,-10 0-6,0 5 0,6 5 1,-6 1-2,4 0 4,4 5-6,-4 0 3,2-1-6,-2 3 3,4-2 2,-3 2-6,-3 2 2,3-2-2,0-5-2,-2-1 2,1-6-2,4-1 1,-3 0 5,-3 2-1,1-1-4,-1-1-2,0-2 1,1-6 1,0 4-1,-3-3 0,0 0 0,0 0-1,0-2 0,0 0 1,0 0-1,0-3 0,0 3 0,0-7 0,2-2 1,-2 5-2,0-5 1,0 0-1,0 0 1,0 0-2,0 0-1,0 0-1,0 0-7,0 0-6,0 0-17,0 0-36,0 0-37</inkml:trace>
  <inkml:trace contextRef="#ctx0" brushRef="#br0" timeOffset="1419">629 139 7,'-5'9'4,"2"0"65,1-3-56,2 1-4,0-5 14,0 2-9,0 3 0,0 0 5,0 2 1,0 2-4,0 2-3,0 1 1,0 1-5,0 2-4,0 3 0,0 3-1,0-2 2,0 6-1,2 0-3,4 1 3,-2 1-1,1 2 0,-2-2 2,-1-1-4,0-3 3,-2-3-3,0 0 2,6-3-2,-2-1-2,2-2 1,-2-1 2,1 1-2,0-3-1,-3 0 1,4 2 1,-6-3 0,6-1-2,-2 0 1,-4-5-1,0 1 1,0-5-1,0 0 1,0-2-2,0 0 1,2 0 0,-2 0-1,0 0 0,0 0-1,0 0 0,0 0-1,0 0-1,0 3 3,0-1-1,0 0 0,0 0-3,0-2 1,2 0-2,-2 0 0,0 0-2,0 2-14,0-2-27,0 0-27,0 0-36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6:44:15.486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64 8 22,'0'-1'17,"0"-4"-15,0 3-4,-5-3 7,5 5 3,0 0 2,0 0-3,0 0-1,0 0 0,0 0 1,0 0 4,0 0 4,0 9-1,0 9 7,0 0 11,0 1-11,0 6-12,0-1 3,0 3 6,0 6-4,0 4-5,0 7-6,0 3 7,0 4-9,0 0 1,5 0 9,0 0-10,3-3 6,-1 1-4,-5-9 1,1-4-1,-3-8 1,2-4-7,3-8 1,-2-7 0,-1-5 2,-2-4-3,0 0-3,0 0-9,2 0-3,-2 0-15,0 0-28,0 0-9</inkml:trace>
  <inkml:trace contextRef="#ctx0" brushRef="#br0" timeOffset="614">386 128 120,'0'5'23,"0"21"-38,0-8 32,0-5 0,0 5-11,0-1 5,0 3-5,0 4 0,2 3 11,6 4-8,-6 2-8,0 2 15,6-1 0,-6 1-9,4 8 3,-2-6-3,2 10 0,-4-8 0,6 1-10,-2-2 2,4-8 8,-2-5-11,-1-3 5,-2-8-1,-3-6-7,1-1-6,-3-7-2,0 0-20,0 0-46,5 0-37</inkml:trace>
  <inkml:trace contextRef="#ctx0" brushRef="#br0" timeOffset="1149">853 64 107,'2'0'10,"-2"0"-32,0 0 23,2 0 14,-2 0-9,0 0-2,4 0 3,-4 0 9,4 8 18,-2 8-18,6 2-2,0 6 1,-2 5-4,2 9-4,-3-1 0,0 5-2,0 0-1,2 3 3,-2 3-2,-2 1 0,-1 0 4,0-1-4,4-3-3,-2-10 5,-1-4-6,2-7 2,-3-2 2,0-6-5,1-5 2,0-2-4,-3-7 1,0 0 1,0-2-1,0 0-1,0 5 4,0-1-8,0 1-9,0-1-4,0-4-23,0 0-47,0 0-43</inkml:trace>
  <inkml:trace contextRef="#ctx0" brushRef="#br0" timeOffset="3098">1369 42 28,'0'4'57,"0"3"-63,0-5-6,0-2 16,0 0 2,0 0-6,3 0 4,-1 0 1,-2 0 3,0 0 6,0 0-1,0 0 2,0 0-1,0 0-2,0 0 1,0 0-3,0 0-6,0 3 1,0-3 4,0 1 0,0-1 1,0 5 5,0-1-7,0 7-2,0 5 7,0 2 0,0 8-5,0 5 2,0 3-3,0 3 3,2-2-11,4 1 8,0-3-5,2 3 3,-3 1 0,2-2-4,3 1 3,-10-3-2,2 0 3,1-4-7,0-5 6,-3-6-3,0-1-4,0-6 5,0-4-2,0-2 1,2-3-2,-2-2-2,0 0-4,2 0-4,-2 0-15,0 0-21,0 0-34,0 0-1</inkml:trace>
  <inkml:trace contextRef="#ctx0" brushRef="#br0" timeOffset="4186">1374 82 69,'-30'4'14,"30"-4"-16,0 0 9,0 0 13,0 0 2,0 0-13,0 0 1,0 0 6,0 0 4,0 0-4,0 0-6,0 0 0,0 2-6,-12 7 9,-6 2-3,-4 7-3,-4-1-1,-2 8-5,-4 1 4,-6 5-1,-7 5-1,1-1-1,-3-1 4,3 1-4,-3 2-2,-5 3 5,2 2-6,-4-4 5,4-1 1,-4-4-4,2 1-1,1-1 4,-1 0-7,6 0 3,-6-4 5,8-2-6,2-5 0,2 0 2,6-4-2,2 3 0,-5 4 3,3-3-4,4-2 0,6-5 7,2-1-6,2 2-1,3-3 4,4-2 0,1-2-5,5-3 6,0 1-5,-1-3 2,6-2 2,-1 1-2,3-1-1,0-2 2,0 0 0,0 0 1,0 0 2,0 0-3,0 0-1,0 0-1,0 0-2,0 0-2,0 0-1,0 0-3,0 0-11,3 0-4,9-5-51,10-1-43</inkml:trace>
  <inkml:trace contextRef="#ctx0" brushRef="#br0" timeOffset="5768">2126 119 43,'0'7'-26,"2"2"33,-2-7 23,0-2-27,0 0 0,0 2-1,0 2 0,0-1-2,0-3 2,0 0 0,0 0-2,0 0 3,0 0-3,0 0-1,0 0 1,0 0-3,0 0-2,0 0 0,0 0 2,0 0 6,0 0 0,0 0 0,0 0 2,0 0 3,0 0-2,0 0 1,0 0-1,0 0 0,0 0-1,0 0 2,0 0 4,0 0 1,0 0-1,0 0-2,0 0 0,0 0-1,0 0 1,0 0-2,0 0-1,0 0 1,0 0 1,0 0-1,0 0-2,0 0-2,0 0 5,0 0-1,0 0-4,0 0 2,0 0 0,0 0-3,0 0-1,0 0 0,0 0-1,0 0 3,0 0-3,0 0 1,0 0 0,0 0 1,0 0-2,0 0 1,0 0 2,0 0 0,0 0 1,0 0-1,0 0 0,0 0-2,0 0 0,0 2 0,0-2-1,0 2 0,0-2-1,0 0 0,0 0-1,0 11 6,0 5 0,0 11-3,0 5 5,0 1-10,0 3 5,0 4 9,0 0-14,0 6 7,0-1 4,0-1-6,0 0 1,0-9 3,0-1-2,0 1-2,0-6 4,0-1-8,0-5 4,0-3 0,0-5-2,0-2 1,0-2-1,0-2-3,0-7 3,0-2-1,0 0-1,0 0-3,0 0-5,0 2-2,0 5-16,0 4-38,0-2-15,0-2-22</inkml:trace>
  <inkml:trace contextRef="#ctx0" brushRef="#br0" timeOffset="6848">2421 110 13,'0'12'20,"0"5"58,0 7-53,0 3-17,0 2 6,2 1 3,-2 2-9,0 1 1,3-2-5,-3 0 7,2-2 3,1 4-1,-1 0-5,3 3 0,-5-2 3,5 9-8,-5-5 13,0 1-12,5-3-3,-5-3 8,0-4-12,2-7 4,-2 0 1,3-7-6,-1-6-3,1-2 4,-1-3-5,-2-2-22,0 1-9,3-3-24,-3 0-29</inkml:trace>
  <inkml:trace contextRef="#ctx0" brushRef="#br0" timeOffset="7344">2691 128 17,'0'15'20,"0"10"18,0-3-12,2 7-9,1 8 3,4-1 2,5-1-4,-2 3-7,0-3 2,0 1-4,-2-1 0,-1 3 11,3 1-15,-3 4 4,1-1 1,-4-1-4,1-3-2,-5-2 0,3-8-2,-1-4 0,1-4-3,-1-6 1,-2-3-3,3-5 3,-3-1-4,2-3-6,-2 3-1,0-5-14,0 0-30,2 0-13,4 0-18</inkml:trace>
  <inkml:trace contextRef="#ctx0" brushRef="#br0" timeOffset="7892">3028 139 3,'0'0'-3,"0"2"3,0 0 5,0-2-1,0 3-1,0-3-1,0 0 6,0 2 11,0 0 10,0 2-3,0 1-3,0-3-5,0 0 0,0 7 6,0 3-1,0 12-7,0 4-7,0 10 2,0-2 12,2 1-10,0 3-5,4 0-1,-2 4 8,0 5-6,-2-1 0,0 1-7,2-5 2,2-4 0,-4-3-3,-2-3 1,2-7-5,-2-14 3,0-7 0,0-4-4,0-2-2,0 0-21,0-2-76,-4-29-37</inkml:trace>
  <inkml:trace contextRef="#ctx0" brushRef="#br0" timeOffset="8400">2978 64 12,'0'-5'14,"0"-1"-5,0 6 16,0 0 16,0 0-5,0 0-20,0 0-1,0 0 6,0 0-1,0 0-2,0 0-7,-4 0 1,-1 5-1,-8 12-1,-9 10-7,3 4 1,-11 4 1,-2 5 1,-12-3-3,-2 5 3,-14 1-10,-4 5 27,-4 7 4,2 1-41,-4-1 21,9 3 5,5-12-21,2-2 17,4-2-7,14-7 9,2-1-19,4-10 18,12-4-9,6-7-4,10-6 8,0 0-11,2-7 0,0 0 0,0 0-3,0 0 5,0 0 4,0 0-2,0 0-6,0 0-7,0 0-1,0 0-9,0 0-14,0 0-27,2-3-39</inkml:trace>
  <inkml:trace contextRef="#ctx0" brushRef="#br0" timeOffset="11948">2863 1022 24,'3'0'24,"-1"0"-23,-2 0 7,0 0 4,0 0-5,0 0 0,0 0-1,0 0 1,0 0 3,0 0 7,0 0-7,0 0 10,0 0-3,0 0 9,0 0-14,0 0-8,0 0 0,0 0 0,0 0 0,0 0-3,0 0 2,0 0-2,0 0 1,0 2-2,0 2 6,0 5-2,0 2-1,0 5-2,-7 2-2,-1 6 1,-2 0-2,-2-1-2,-2 1 8,-4 0-8,4 0 7,-4 5-6,4-4 3,-2 1-3,4 1 6,-2-3-1,6 7-7,-2-7 10,4 0-10,-2 1 5,8-3 2,0 0-5,0 0 4,0-2-2,0-2 0,0-3-3,0 3 3,10-5 2,-3-1-1,6 3 2,1-4-2,-2 0 3,3 2 3,2-6-4,-2 0 0,0-3-2,-1 3 4,6-5-2,-5 2-1,2 0 1,0-4 0,-2 0-1,2 0 0,-2 0-1,-2 0-2,3-10 0,-6 1 0,-2 2-1,-6-4-12,-2-7-4,2-4 8,-2-4-9,0 1-18,0 7 7,-9 5 28,-1 5-3,-5-1-12,3 4 1,0 1 15,-6-3-4,4 5-4,-6 2 7,5 0-1,-4 0 6,2 9-6,-1 0 3,4 0 3,-1 2 2,-2 2 4,-1 4 4,8 4-5,-4-8 1,6 2 3,4-3-10,1-4 6,-2 3 3,5-4-4,0 2 1,0 0 2,0-1-4,0 4 1,10-1-2,0 0-6,2-1 4,-4-3-4,2-4-12,-1 1-1,-2-2-74</inkml:trace>
  <inkml:trace contextRef="#ctx0" brushRef="#br0" timeOffset="13044">3104 1307 58,'0'12'78,"2"-8"-97,0-4 14,2 9 11,-2-3 8,2-4-7,2 9 11,-2 1-16,4 3 8,-4 1-7,6-1 7,0 3-3,-2-5 2,2 5-2,-6-3 0,6 1-7,-2 4 3,-1-3-4,0-3 5,1-1-4,2 2 2,-3-6-2,6 2 2,-4 0-1,1-8 3,-5 3-2,2 1 2,8-5-3,-5 5 3,5-5-1,-3 0-2,0-2 1,-2 2-1,0-2 3,0 0 0,0 2-2,-6-2 1,-1 0 1,0 0-1,-1 0 1,-2 0-1,5 0 1,-5-6-4,3-3-1,-1-6 1,0-6-4,0 1 2,4-8-2,1-1 0,2 3-2,-1-1 1,-8 3-3,0 4-3,0 2-4,0 0-3,0 1 1,-8 1 17,-8 3-9,4 2-1,2 4 10,-3 1-2,-4 1-7,-3-2 3,3 5-2,-3 0 4,-2 2-4,8 0 10,-1 0-2,0 0 0,3 4 7,0 3-2,4-4-4,3-1 0,-2-2 3,2 4 0,2-2 0,-4 3 1,4 2-1,3-7-1,0 6 5,0 1-2,0 4 4,-2 0-8,0 0 6,0 0 2,2-7 2,-4 10-6,4-3-2,0 11 6,0-9-7,0 5 0,0-5-3,0-8 4,0 3-5,0-6-1,0 1 3,0 1-3,0 0 3,0-4-1,0 0 0,0 0-1,0 0 1,0 0-3,0 0 1,0 0 4,0 0-3,0 0-2,0 0-9,0 0-25,0 0-55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6:43:55.931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296 0 93,'-12'2'37,"-7"1"-44,1-1 9,11 0 23,-3 0-7,8 0-8,-3-2 6,2 3-3,-2-1-8,-5-2-1,6 0-4,-4 0 0,-4 0-1,-3 0 0,-4 2-1,-1 3-2,1 3 6,-1 1-3,-2-2 2,5 2-1,2-4 1,0-1-1,6-4 1,4 0-1,2 0 0,1 0 2,2 0 0,0 0 0,0 0 0,0 0 0,0 0-1,0 0 0,0 0 0,0 0 1,0 0 0,0 0 0,0 0 1,0 2-2,0 5 1,0 0 1,0-1-2,0 3 2,0 2 2,0 4-1,0 1-3,10 4 0,-6-2-1,4-5-1,-6 0 1,1-3 1,-3-6-2,0 0 0,0-1-2,0-3 1,2 2-4,-2-2-3,0 0-6,0 0 0,0 0 7,5 0 4,5 0 1,5 0-1,2 0-1,7-9 3,-2-2-6,3 2-3,2 0 8,-3 0 1,1 3-1,-3-1 2,-2 7-3,-1 0 3,-4 0 0,-1 0-1,-2 0 0,-4 9 3,0 4 0,-4 0-1,1 5 4,-2 0 0,-1 2-6,-2 0 5,0 0-2,2 0-1,-2 0 1,0-2-1,0-1 4,0 1 2,0 0-2,0-2 2,0 2-3,0-1 5,-4-4-1,-2 1-2,0-3 2,-7-5-1,-2 1 3,5-4-3,-2-1-2,2-2-2,1 0 0,-4 0-2,1 0 0,0 0 0,-3 0-3,6 0-1,1 0 4,1 2-1,4 0-2,-1 2-5,1-4-15,3 0-22,0 0-12,0 0 12</inkml:trace>
  <inkml:trace contextRef="#ctx0" brushRef="#br0" timeOffset="1104">587 300 85,'-4'7'15,"-4"-1"-33,6 1 29,0 0 2,2 2-6,0 7-1,0-6 1,0 1-1,0 1 7,0-4 0,0 6-1,0 2-4,0-1 2,7-2-2,2 0-2,7 3-4,-4 4-1,2 0-1,-2 2 0,1-4 2,4 0-2,-3-5-2,2-4 4,-4 0-4,-2-4 5,4 2-1,1-3 0,4 0 1,3 1 0,0-5 1,-2 0-3,2 0 1,8 0 0,0-12-1,-2 4-1,-8-4-1,0-5 2,-2 3 0,-10-3 1,0-1-2,-2 0-3,-6-4-1,0 2 3,0 0-2,0 0 1,-8 2 0,-2 0 2,-8 3-2,2-3 3,6 3 1,-8-1 2,4 5-3,0 2 1,-6 2-3,2 3 2,2-1-1,-2 5-3,-2-4 3,4 4 2,-6 0 2,6-5 0,4 5-4,-4-2 4,3 2-4,4 0 0,-1 0 0,0 0 0,-2 0 0,-1 2 2,6-2-2,-3 5 1,10-1 1,-8 1 0,8 1 3,0-1 1,-4-1-2,4 1 1,0 2 0,0-1-3,0 1 0,-2 1-2,2-1 0,0 0 4,0-1-3,0 1-2,0-2-5,0-3-6,0 0-14,0 0-33,0 0-43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6:44:15.486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64 8 22,'0'-1'17,"0"-4"-15,0 3-4,-5-3 7,5 5 3,0 0 2,0 0-3,0 0-1,0 0 0,0 0 1,0 0 4,0 0 4,0 9-1,0 9 7,0 0 11,0 1-11,0 6-12,0-1 3,0 3 6,0 6-4,0 4-5,0 7-6,0 3 7,0 4-9,0 0 1,5 0 9,0 0-10,3-3 6,-1 1-4,-5-9 1,1-4-1,-3-8 1,2-4-7,3-8 1,-2-7 0,-1-5 2,-2-4-3,0 0-3,0 0-9,2 0-3,-2 0-15,0 0-28,0 0-9</inkml:trace>
  <inkml:trace contextRef="#ctx0" brushRef="#br0" timeOffset="614">386 128 120,'0'5'23,"0"21"-38,0-8 32,0-5 0,0 5-11,0-1 5,0 3-5,0 4 0,2 3 11,6 4-8,-6 2-8,0 2 15,6-1 0,-6 1-9,4 8 3,-2-6-3,2 10 0,-4-8 0,6 1-10,-2-2 2,4-8 8,-2-5-11,-1-3 5,-2-8-1,-3-6-7,1-1-6,-3-7-2,0 0-20,0 0-46,5 0-37</inkml:trace>
  <inkml:trace contextRef="#ctx0" brushRef="#br0" timeOffset="1149">853 64 107,'2'0'10,"-2"0"-32,0 0 23,2 0 14,-2 0-9,0 0-2,4 0 3,-4 0 9,4 8 18,-2 8-18,6 2-2,0 6 1,-2 5-4,2 9-4,-3-1 0,0 5-2,0 0-1,2 3 3,-2 3-2,-2 1 0,-1 0 4,0-1-4,4-3-3,-2-10 5,-1-4-6,2-7 2,-3-2 2,0-6-5,1-5 2,0-2-4,-3-7 1,0 0 1,0-2-1,0 0-1,0 5 4,0-1-8,0 1-9,0-1-4,0-4-23,0 0-47,0 0-43</inkml:trace>
  <inkml:trace contextRef="#ctx0" brushRef="#br0" timeOffset="3098">1369 42 28,'0'4'57,"0"3"-63,0-5-6,0-2 16,0 0 2,0 0-6,3 0 4,-1 0 1,-2 0 3,0 0 6,0 0-1,0 0 2,0 0-1,0 0-2,0 0 1,0 0-3,0 0-6,0 3 1,0-3 4,0 1 0,0-1 1,0 5 5,0-1-7,0 7-2,0 5 7,0 2 0,0 8-5,0 5 2,0 3-3,0 3 3,2-2-11,4 1 8,0-3-5,2 3 3,-3 1 0,2-2-4,3 1 3,-10-3-2,2 0 3,1-4-7,0-5 6,-3-6-3,0-1-4,0-6 5,0-4-2,0-2 1,2-3-2,-2-2-2,0 0-4,2 0-4,-2 0-15,0 0-21,0 0-34,0 0-1</inkml:trace>
  <inkml:trace contextRef="#ctx0" brushRef="#br0" timeOffset="4186">1374 82 69,'-30'4'14,"30"-4"-16,0 0 9,0 0 13,0 0 2,0 0-13,0 0 1,0 0 6,0 0 4,0 0-4,0 0-6,0 0 0,0 2-6,-12 7 9,-6 2-3,-4 7-3,-4-1-1,-2 8-5,-4 1 4,-6 5-1,-7 5-1,1-1-1,-3-1 4,3 1-4,-3 2-2,-5 3 5,2 2-6,-4-4 5,4-1 1,-4-4-4,2 1-1,1-1 4,-1 0-7,6 0 3,-6-4 5,8-2-6,2-5 0,2 0 2,6-4-2,2 3 0,-5 4 3,3-3-4,4-2 0,6-5 7,2-1-6,2 2-1,3-3 4,4-2 0,1-2-5,5-3 6,0 1-5,-1-3 2,6-2 2,-1 1-2,3-1-1,0-2 2,0 0 0,0 0 1,0 0 2,0 0-3,0 0-1,0 0-1,0 0-2,0 0-2,0 0-1,0 0-3,0 0-11,3 0-4,9-5-51,10-1-43</inkml:trace>
  <inkml:trace contextRef="#ctx0" brushRef="#br0" timeOffset="5768">2126 119 43,'0'7'-26,"2"2"33,-2-7 23,0-2-27,0 0 0,0 2-1,0 2 0,0-1-2,0-3 2,0 0 0,0 0-2,0 0 3,0 0-3,0 0-1,0 0 1,0 0-3,0 0-2,0 0 0,0 0 2,0 0 6,0 0 0,0 0 0,0 0 2,0 0 3,0 0-2,0 0 1,0 0-1,0 0 0,0 0-1,0 0 2,0 0 4,0 0 1,0 0-1,0 0-2,0 0 0,0 0-1,0 0 1,0 0-2,0 0-1,0 0 1,0 0 1,0 0-1,0 0-2,0 0-2,0 0 5,0 0-1,0 0-4,0 0 2,0 0 0,0 0-3,0 0-1,0 0 0,0 0-1,0 0 3,0 0-3,0 0 1,0 0 0,0 0 1,0 0-2,0 0 1,0 0 2,0 0 0,0 0 1,0 0-1,0 0 0,0 0-2,0 0 0,0 2 0,0-2-1,0 2 0,0-2-1,0 0 0,0 0-1,0 11 6,0 5 0,0 11-3,0 5 5,0 1-10,0 3 5,0 4 9,0 0-14,0 6 7,0-1 4,0-1-6,0 0 1,0-9 3,0-1-2,0 1-2,0-6 4,0-1-8,0-5 4,0-3 0,0-5-2,0-2 1,0-2-1,0-2-3,0-7 3,0-2-1,0 0-1,0 0-3,0 0-5,0 2-2,0 5-16,0 4-38,0-2-15,0-2-22</inkml:trace>
  <inkml:trace contextRef="#ctx0" brushRef="#br0" timeOffset="6848">2421 110 13,'0'12'20,"0"5"58,0 7-53,0 3-17,0 2 6,2 1 3,-2 2-9,0 1 1,3-2-5,-3 0 7,2-2 3,1 4-1,-1 0-5,3 3 0,-5-2 3,5 9-8,-5-5 13,0 1-12,5-3-3,-5-3 8,0-4-12,2-7 4,-2 0 1,3-7-6,-1-6-3,1-2 4,-1-3-5,-2-2-22,0 1-9,3-3-24,-3 0-29</inkml:trace>
  <inkml:trace contextRef="#ctx0" brushRef="#br0" timeOffset="7344">2691 128 17,'0'15'20,"0"10"18,0-3-12,2 7-9,1 8 3,4-1 2,5-1-4,-2 3-7,0-3 2,0 1-4,-2-1 0,-1 3 11,3 1-15,-3 4 4,1-1 1,-4-1-4,1-3-2,-5-2 0,3-8-2,-1-4 0,1-4-3,-1-6 1,-2-3-3,3-5 3,-3-1-4,2-3-6,-2 3-1,0-5-14,0 0-30,2 0-13,4 0-18</inkml:trace>
  <inkml:trace contextRef="#ctx0" brushRef="#br0" timeOffset="7892">3028 139 3,'0'0'-3,"0"2"3,0 0 5,0-2-1,0 3-1,0-3-1,0 0 6,0 2 11,0 0 10,0 2-3,0 1-3,0-3-5,0 0 0,0 7 6,0 3-1,0 12-7,0 4-7,0 10 2,0-2 12,2 1-10,0 3-5,4 0-1,-2 4 8,0 5-6,-2-1 0,0 1-7,2-5 2,2-4 0,-4-3-3,-2-3 1,2-7-5,-2-14 3,0-7 0,0-4-4,0-2-2,0 0-21,0-2-76,-4-29-37</inkml:trace>
  <inkml:trace contextRef="#ctx0" brushRef="#br0" timeOffset="8400">2978 64 12,'0'-5'14,"0"-1"-5,0 6 16,0 0 16,0 0-5,0 0-20,0 0-1,0 0 6,0 0-1,0 0-2,0 0-7,-4 0 1,-1 5-1,-8 12-1,-9 10-7,3 4 1,-11 4 1,-2 5 1,-12-3-3,-2 5 3,-14 1-10,-4 5 27,-4 7 4,2 1-41,-4-1 21,9 3 5,5-12-21,2-2 17,4-2-7,14-7 9,2-1-19,4-10 18,12-4-9,6-7-4,10-6 8,0 0-11,2-7 0,0 0 0,0 0-3,0 0 5,0 0 4,0 0-2,0 0-6,0 0-7,0 0-1,0 0-9,0 0-14,0 0-27,2-3-39</inkml:trace>
  <inkml:trace contextRef="#ctx0" brushRef="#br0" timeOffset="11948">2863 1022 24,'3'0'24,"-1"0"-23,-2 0 7,0 0 4,0 0-5,0 0 0,0 0-1,0 0 1,0 0 3,0 0 7,0 0-7,0 0 10,0 0-3,0 0 9,0 0-14,0 0-8,0 0 0,0 0 0,0 0 0,0 0-3,0 0 2,0 0-2,0 0 1,0 2-2,0 2 6,0 5-2,0 2-1,0 5-2,-7 2-2,-1 6 1,-2 0-2,-2-1-2,-2 1 8,-4 0-8,4 0 7,-4 5-6,4-4 3,-2 1-3,4 1 6,-2-3-1,6 7-7,-2-7 10,4 0-10,-2 1 5,8-3 2,0 0-5,0 0 4,0-2-2,0-2 0,0-3-3,0 3 3,10-5 2,-3-1-1,6 3 2,1-4-2,-2 0 3,3 2 3,2-6-4,-2 0 0,0-3-2,-1 3 4,6-5-2,-5 2-1,2 0 1,0-4 0,-2 0-1,2 0 0,-2 0-1,-2 0-2,3-10 0,-6 1 0,-2 2-1,-6-4-12,-2-7-4,2-4 8,-2-4-9,0 1-18,0 7 7,-9 5 28,-1 5-3,-5-1-12,3 4 1,0 1 15,-6-3-4,4 5-4,-6 2 7,5 0-1,-4 0 6,2 9-6,-1 0 3,4 0 3,-1 2 2,-2 2 4,-1 4 4,8 4-5,-4-8 1,6 2 3,4-3-10,1-4 6,-2 3 3,5-4-4,0 2 1,0 0 2,0-1-4,0 4 1,10-1-2,0 0-6,2-1 4,-4-3-4,2-4-12,-1 1-1,-2-2-74</inkml:trace>
  <inkml:trace contextRef="#ctx0" brushRef="#br0" timeOffset="13044">3104 1307 58,'0'12'78,"2"-8"-97,0-4 14,2 9 11,-2-3 8,2-4-7,2 9 11,-2 1-16,4 3 8,-4 1-7,6-1 7,0 3-3,-2-5 2,2 5-2,-6-3 0,6 1-7,-2 4 3,-1-3-4,0-3 5,1-1-4,2 2 2,-3-6-2,6 2 2,-4 0-1,1-8 3,-5 3-2,2 1 2,8-5-3,-5 5 3,5-5-1,-3 0-2,0-2 1,-2 2-1,0-2 3,0 0 0,0 2-2,-6-2 1,-1 0 1,0 0-1,-1 0 1,-2 0-1,5 0 1,-5-6-4,3-3-1,-1-6 1,0-6-4,0 1 2,4-8-2,1-1 0,2 3-2,-1-1 1,-8 3-3,0 4-3,0 2-4,0 0-3,0 1 1,-8 1 17,-8 3-9,4 2-1,2 4 10,-3 1-2,-4 1-7,-3-2 3,3 5-2,-3 0 4,-2 2-4,8 0 10,-1 0-2,0 0 0,3 4 7,0 3-2,4-4-4,3-1 0,-2-2 3,2 4 0,2-2 0,-4 3 1,4 2-1,3-7-1,0 6 5,0 1-2,0 4 4,-2 0-8,0 0 6,0 0 2,2-7 2,-4 10-6,4-3-2,0 11 6,0-9-7,0 5 0,0-5-3,0-8 4,0 3-5,0-6-1,0 1 3,0 1-3,0 0 3,0-4-1,0 0 0,0 0-1,0 0 1,0 0-3,0 0 1,0 0 4,0 0-3,0 0-2,0 0-9,0 0-25,0 0-55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6:44:50.878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1 0 3,'0'11'2,"0"-11"3,0 0 3,0 0-4,0 0-2,0 0 2,0 0 5,0 0 2,0 0 8,0 0-7,0 0-2,0 4 8,0 7 7,0 2-2,0 14-13,0 1 2,0 3 1,0 2 1,0 5-7,0 1-2,0 5 6,5 5-7,-3-5 0,3 0 2,0-2 0,0-1-3,2 0 1,-4-4-1,-1-4 0,0-7-1,1 1-3,2-7 5,-5-5-4,2-2-1,1-6 1,-3-5 1,0 3-1,0-4 0,0 2 2,2-3-2,1 0 0,-3 0-6,0 0-7,0 0-33,0 0-49</inkml:trace>
  <inkml:trace contextRef="#ctx0" brushRef="#br0" timeOffset="626">281 192 76,'0'6'1,"0"5"-7,0 2 12,0 0 4,0-1 2,0-4 0,0 1-4,0 0-3,0 0 3,0 6-2,0-4-3,0 7 8,0 2 2,0 2 0,0 4-3,2 5-2,0-2-2,1-1 0,4 3-3,1-4 3,-1-1-1,2 0-3,-6-3-1,0-4-2,-1-3 2,-2-6-2,2 0 0,1-4-1,0 1-1,-1-5 0,-2-2-4,0 0-11,0 2-12,0-2-26,5 2-32</inkml:trace>
  <inkml:trace contextRef="#ctx0" brushRef="#br0" timeOffset="1150">631 121 49,'0'4'46,"0"1"-55,0-1 11,0 3 12,0 4 1,0 2 1,0 7-3,0 4-6,0 2 5,2 3-6,6-2 1,-2 3-1,-4-5-2,2 1 4,2 3 0,-2 0 2,4 8-4,-4 0-4,4-1 1,-4-6 6,4-1-2,2-3-5,0-1-3,2-4 1,0-1 1,-4-6-3,-2-8-1,-2-4 3,-2 1-3,-2-3-1,2 0-4,-2 2-5,0 0-5,0-2-18,0 0-27</inkml:trace>
  <inkml:trace contextRef="#ctx0" brushRef="#br0" timeOffset="1628">995 154 117,'0'0'8,"-3"0"-27,-2 0 14,5 0 12,0 0-2,0 0-4,0 4 17,0 7-13,0 5 8,0-1-4,0 3-3,2-1 14,6 6-6,-4 5-6,2 1 2,4 0-7,-4 1 2,0-3-2,-2-3 2,-1 5 2,0-5-2,1 0-1,-1-2-5,2-2 6,-3 0-5,4 0-2,-2-1 2,-2-3 2,1-3-8,2-2 4,-3-7-6,-2-1 2,2-1-9,-2 0-17,0 0-22,0-2-34</inkml:trace>
  <inkml:trace contextRef="#ctx0" brushRef="#br0" timeOffset="2100">1041 172 17,'0'-9'102,"-5"0"-104,-4 5 2,-1 4 7,4 0 14,2 0 12,-2 0-21,0 0-4,-2 0 3,-4 2 2,-6 11-2,2 5-3,-10 6-7,2-2 4,-8 0 1,0 5-3,-2 1 2,-8 3-2,0 2-6,2 0 6,-5 2-5,0-4 2,1-1-1,-2 1 4,4-4-5,6-5 4,1 0-4,6-4 1,4 2 2,3-1-2,5 1 0,-3-4 3,6-3-2,4-4-1,0-3 2,8 3-2,-4-7 0,6 3-1,-4-3 1,-1 0 1,2 2 0,-1 1-1,-2 1 0,2 1 0,-1 0 1,-3 2 0,1-1 0,2-1 0,0-1 1,0-1-1,5-3 0,-2 1-2,2-3 0,0 0 0,0 0 1,0 0 0,0 0 1,0 0 0,0 0 0,0 0 1,0 0-4,0 0 2,0 0 0,0 0-4,0 0 0,0 0 0,0 0 0,0 0 3,0 0-2,0 0-3,0 0-14,0 0-17,2-3-56</inkml:trace>
  <inkml:trace contextRef="#ctx0" brushRef="#br0" timeOffset="3136">1748 209 1,'0'0'17,"0"0"7,0 0-8,0 0 0,0 0 5,0 0 7,0 0-7,0 4-2,0 12 3,0-3-9,0 9-3,2 0 3,-2 7-3,0 4-6,0-2-1,0 4 1,0-2-3,0 0 4,0 2-2,0 0 0,0-4-2,0 0-1,0-4 2,0-1 1,0-2-3,0 0-2,5-6 1,-5-5 2,0-2-2,3 0 1,-1-4-3,0 0 0,1-6-3,-1 2 3,-2-1-4,3-2-4,-3 0-15,2 2-23,1-2-36</inkml:trace>
  <inkml:trace contextRef="#ctx0" brushRef="#br0" timeOffset="3654">2052 266 104,'0'13'8,"0"-1"-16,-2 5 13,-4 3 9,4 0 4,0 0-7,2 0 2,0 4-5,0 4 7,0 1-2,0 4 1,0 2-5,4 3 4,2 6-5,-2-3 0,2 4 0,0-1-5,2-2 2,-3-5-2,0-4 0,-1-9-1,4-6-4,-6-9 2,-2-5-4,0-2 2,0-2-2,0 0-4,0 0-8,0 0-8,0 0-15,0 0-12,0 0-38</inkml:trace>
  <inkml:trace contextRef="#ctx0" brushRef="#br0" timeOffset="4178">2442 363 12,'0'7'24,"0"-3"-18,0 5 10,2 0 2,0 4 5,-2 2-14,6 3 0,-6 0 2,0 0-2,8 1 1,-8 1-4,2 4 3,2 0 6,-2-1-1,-2 1-4,0 2-2,0-2-1,0 7-1,6-4-3,-6-3-3,2-2 0,4-3 6,-4-1-6,0 0 0,0 0 0,4-1 2,-4-2-4,2-1 2,0-3-3,0-5 0,-2 1 3,6-5-4,-8 3 3,0-1-8,0-2 2,0 1-1,0-3-6,0 0-9,0 0-3,0 0-8,0 0-37</inkml:trace>
  <inkml:trace contextRef="#ctx0" brushRef="#br0" timeOffset="4757">2850 447 58,'0'7'101,"0"14"-101,0-9-9,0-6 12,0 0 1,0 4 8,0-2-8,0 4 1,2-1 0,2-1 8,2 4-2,-4 1 4,3 7-3,2 4-5,-4 3 3,2 2-3,-5 0-4,0 0 4,0-3-6,2 3-1,-2-7 1,0 0-1,0-1-1,0-6 1,8-1-4,-8-7-1,2-3-2,3-6-11,-5 0-10,2 0-17,-2 0-17,0 0-27</inkml:trace>
  <inkml:trace contextRef="#ctx0" brushRef="#br0" timeOffset="5200">2896 420 105,'-17'-8'13,"0"1"-18,-1 5 10,8 2 9,-6 0 5,0 0-8,-3 11-4,-8 2 9,5 3-3,-5 3 5,0 6-3,-5 3-9,-4-1 4,-2-1-7,-4-2 9,6-1-12,0 2 5,-2 2-1,-4-3-7,8 1 9,-4 1-9,-2 0 2,4-1 1,0-1 2,0 0-3,4-2 2,2 0 1,-2-4 1,8-5-6,2-2 7,2-2-4,10 4 5,-6-2-1,0-2-4,7-2 0,-8-3 1,9 0 1,4-4-2,1 3 0,3-3 0,0 0-1,0 0 1,0 0 1,0 0 0,0 0-2,0 0 3,0 0-2,0 0 0,0 0 0,-3 0 0,-1 6 0,-4-2-1,1-1 2,4-1 1,1 0-1,0 1-1,2-3 2,0 0 0,0 0-2,0 0 2,0 0 0,0 0 1,0 0-1,0 0 1,0 0-2,0 0 2,-6 0-1,4 1-1,-8 4 0,0-1-1,1 3 1,-1-3 2,-5 3-4,3 0-1,-3 1 5,-2-1-6,7-2 5,0-1-2,3-2 1,7-2-2,0 2-2,0-2-4,0 0-16,0 0-48,0 0-34</inkml:trace>
  <inkml:trace contextRef="#ctx0" brushRef="#br0" timeOffset="6325">3315 1209 9,'-7'0'190,"0"0"-188,2-2-11,2 2 19,3 0 3,0 0-8,0 0 4,0 0-4,0 0-1,0-3 0,0 3-2,0 0 1,0 0-5,0 0 2,5 0 3,3 0-2,7 0 1,-1 0 1,1 0-6,4 0 6,-4 0-6,0 0 5,5 3-2,-3-1 0,0-2 0,-3 0-3,-4 2 2,-2 0 0,-4 1 2,-1-3-3,0 0 2,-1 0-3,-2 2 2,0 0-2,0 0-2,0 0 3,0 1 0,0 1 5,0 0-4,0 5 8,0 2-6,2-2 1,-2 2 0,0 4 0,0-2-1,0 5 4,3-2-7,-3 1 5,0 3-2,0 0 0,0 6 1,0-2-2,0 1 0,0-3 2,0 0-1,0 0 2,0-3-2,0 10 1,0-9-1,0 2 0,0-4 0,0-7-1,0 0 0,0-5 0,0-3 0,0-3-3,0 0-3,0 0-4,0 0-13,0 0-24,0 0-35</inkml:trace>
  <inkml:trace contextRef="#ctx0" brushRef="#br0" timeOffset="7097">3781 1354 49,'0'20'27,"0"-7"-16,0 5-3,-2-3 4,2-4-11,0 2 17,0 1 3,0 1-15,6 1-4,0-3 9,2-2-7,0 2 12,-2-2 13,2 2-24,2 7-8,2-7 11,0 0-9,0 1 1,-2-1 5,6 0-7,0-4 0,4 4 5,4 0 0,0-3-3,0 0 2,4-1-4,0-3 0,0 3 6,-2-4-4,-7-5 1,-2 0 0,1 0-1,-8 0 3,-1 0 1,-2 0 5,-1 0 0,-2-7-5,-4-11-4,5-6 0,-2-4-2,-3-7-6,0-1-2,0-1 4,0 1 6,-8 6-1,0 5-13,-4 4-1,2 3 17,-2 2-5,6 1-10,-4 2 13,-3 0-4,0-1 3,4 4 0,-6-1 7,-5 1-6,6 4 1,0 2 2,-2-1 0,4 1 3,0 4-4,2 0-2,-2-2 5,4 2-7,-4 0 2,-2 0 3,-2 0-2,4 0 3,-2 0-6,0 0 6,0 0 1,6 4-1,-6 0-1,4 5-2,-4-2 2,6 0 0,4-3-2,2-2 1,2 0-2,-2 1 0,2 1 1,0 0 1,0 5 1,0 2 4,0 5-2,0 1-3,0 3 1,0 0-2,0-3-1,0-1 2,0-1-2,0-3 0,0-4-2,0-4-2,0-2-3,0-2-9,0 0-24,0 0-15,0 0-46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6:45:34.664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55 238 10,'0'-33'-1,"-4"-4"15,-4-3-12,8 0 2,0 16 4,0 4-4,0 2 7,0 5 19,0 7 15,0 4-10,-2-3-8,2 5-5,0 0-2,0 0-6,0 0-3,0 0-6,0 0-2,0 0-3,-2 0 1,2 0 2,0 9 3,0 2 1,0 7-1,0 4 1,0 2 0,-6 4-6,6 12 1,-4-5 0,2 7 1,2 0-3,-6 5 2,4-1-3,0-4 0,-4-4 2,6-6 0,0-8-1,0-1-1,0 1 2,0-2 0,0 4-2,0-4 1,0-2 1,0-2-2,0-5 1,0-2 0,0-2-1,0 2 1,0-5-2,0 4-2,4-4 2,5-4 1,0 1 1,1 1 0,2-4 1,2 4 1,2-2-1,4-2 2,4 0-1,0 0-2,2 0 2,2 0-2,2 0 3,-3-8-3,2-1 1,-4 0 0,-1 2-1,-2 3 0,-5 0-1,-2-1 3,0 0-2,-6 1-1,1 2 1,-2 2 0,-6 0 1,3 0-2,0 0 1,-5 0-1,5 0 1,-3 0-4,-2 0 0,3 0-7,-3 0-16,0 0-38,0 0-46</inkml:trace>
  <inkml:trace contextRef="#ctx0" brushRef="#br0" timeOffset="841">396 377 106,'-12'-4'34,"-3"-3"-22,5-4-11,8 11 3,2-2-1,0 2-1,0 0-2,0 0 0,0 0 15,0 5 6,0 19-1,0 8-5,5 11-1,5 3-8,-3 7 6,0 4 0,1 0-7,1 3 2,-1-3-4,1-4 0,-1-6 1,-3-8-1,2-6-1,-5-5-1,8-1 2,-5-7-2,-2-5-1,-1-6 0,-2-2 1,0-7-1,0 0 0,0 0 0,0 0-2,0 0 0,0 0-5,0 0-7,0 0-13,0 0-33,0 0-37</inkml:trace>
  <inkml:trace contextRef="#ctx0" brushRef="#br0" timeOffset="1417">832 465 105,'0'-2'33,"-8"-7"-22,-4 0-4,12 8 8,0 1 2,0-3-7,0 1-3,0 2-1,0-2 1,0 2 3,0 0 0,0 0-1,0 0-6,0 0-4,0 0 0,0 0-2,0 0 1,0 0 3,5 0 3,10 0 2,9 0-3,3 0 0,2 0-3,6 0 4,-1 0-4,5 0 1,3 0 1,-1 0-2,-1 0 1,-6 0-2,-4 0 2,-6 0-1,-4 0 0,-6 0 0,-6 0 1,-4 0-1,-2 0 0,-2 0 0,0 0 1,0 0-1,0 0 0,0 0-2,0 0-1,0 0 2,0 0-1,0 4 8,0 9 0,0 5 0,6 2-1,-6 4-1,4 0-2,-1 1 5,-3 8-3,0-2-1,0 1-3,0 2 3,0-3 0,0-1-1,0-3-4,0 1 8,0 1-6,0 0 2,0-1-1,0-1 1,3-5-1,-3-5-2,0 3 3,2-4-2,0-1 1,0-2-2,2 1 2,-2-1-1,0-2 0,3-4-1,-5-3 1,3-4 0,-3 2-4,0-2-4,0 0-5,0 0-3,4 0-10,-2 0-33,8 2-35</inkml:trace>
  <inkml:trace contextRef="#ctx0" brushRef="#br0" timeOffset="2258">1770 791 114,'4'3'3,"1"-3"-20,-5 0 19,3 0 3,-1 0 7,2 0 1,4 0 2,0 0-4,-2 0 3,8 0 5,0 0-9,0 0-3,2 0-3,0 0 1,-1 0-1,2 0-2,-2 0-2,2 0 0,-5 0 1,0 0-2,-4 0 2,-1 0-1,-2 0 0,-3 0-1,1 0 0,0 0-1,-3 0 0,0 0-1,0 0-14,0 0-29,0 0-49</inkml:trace>
  <inkml:trace contextRef="#ctx0" brushRef="#br0" timeOffset="2755">2425 540 149,'0'0'16,"0"0"-28,0 0 11,0-4 18,8-2 0,6-6-8,1-3-5,7-3 1,0 1-2,3 1 4,1 1-1,-1 6-3,-6 0 1,1 3 4,2 3-6,0 3 2,-7 0-3,2 0 0,-10 0-1,3 11 5,-5 0 1,2 7 0,-2 0 2,-5 3 1,3 8-3,-3 4 0,0 11-1,-10 3-1,-7 3 1,0 5-2,-5-1-3,2-2 2,-7-1 0,5-7-1,5 0-1,-2-4 2,1-3-3,4-6 2,2-4 1,2-3-4,4-4 2,2-3 0,2-3-1,-2-1 0,2-5-1,2-3-1,0 0 1,0-5-3,0 1-2,0-1 3,0 0 1,2 0 6,11 0 0,2 0 3,7 0-2,-2 0-1,2 3-1,2-3 0,5 2 0,8-2-1,0 0 0,4 2 3,-4 0-2,-5 3-1,-8-5 3,-6 0-4,-4 0 2,-2 0 0,-6 0-1,-6 0 4,0 2-1,0-2-2,0 0-1,0 0-1,0 0-3,0 0-6,0 0-10,0 0-39,0 0-190</inkml:trace>
  <inkml:trace contextRef="#ctx0" brushRef="#br0" timeOffset="3584">3126 617 202,'-8'-8'16,"-14"-19"-14,17 18 5,5 5-7,0 0 7,0 1 0,0-1-3,7-3 0,13 0 0,4-3-4,1 3 1,-3-2 1,2 3-2,6 1 1,-3 3 0,2 2-3,-2 0 3,-2 0-1,-1 9-1,-7 2 2,-2 0-4,-1 4 3,-6 7 7,-8 4-3,0 5 1,0 3-3,-20 1 0,-4 2-1,-13 1-1,3-1-1,4-3-3,-1-4 3,1-4-3,6-8 0,7-2-2,9-9 1,6-3 0,2-2-5,0-2-8,0 0-1,0 0 10,0 0 8,0 0 2,5 0 0,9-2 0,3-5 2,8-1-2,2-4 0,-3 1 1,3 0 1,5 1-2,-2 0 1,-4 4 1,2 1 1,-6 3 3,2 2-5,-2 0 0,-8 0-1,-4 0-1,-4 0 2,-2 2 1,2 9 6,-2 3 2,-2 1-1,0 3-4,-2 2-1,0 6 0,0 1-3,0-1-1,0 5 4,-4 2 0,-10 2-5,-2 1 1,0-4 1,-2-1-2,-4 2-1,2-2 3,-2 0-3,0-7-1,6-6 5,-4-1-4,0-3-1,6-5 4,-1-3-2,0-1-1,3-5 1,-3 0-1,8 0 0,0 0-1,4 0-1,3 0 2,0 0-2,0 0-1,0 0-2,0 0 2,0 0-9,0 0-7,0 0 5,0 0 4,10 0-10,7 0-46,5 0-39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6:45:39.276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47 260 198,'0'2'37,"0"-2"-47,0 0 19,0 0 7,2 0-2,1 0-7,4 0-4,3 0 7,5 0 0,9 0-9,6 0 2,-6 0-2,3-5-1,0 3 2,5-4-1,2-1-2,-2-2 1,-5 1-2,5 1-2,-13-2 6,-3 7-8,-4-3-2,-10 5 1,-2 0-4,0 0-37,0 0-70</inkml:trace>
  <inkml:trace contextRef="#ctx0" brushRef="#br0" timeOffset="427">0 703 136,'0'0'29,"0"0"-42,0 0 31,0 0 6,0 0-4,0 0-3,5 0 2,10-2-7,2-5-6,0-1 1,5 1-2,3 3-1,9-3-1,-2-2-3,5 1 1,-3-4-1,6 4 1,-9-3-2,4 2 1,-3 0 1,-10 0-2,2 2 1,-6-1 0,-6 4 2,-2 2-3,-6-1 1,-2 3 0,-2 0-5,0 0-4,0 0-19,0 0-42,0 0-49</inkml:trace>
  <inkml:trace contextRef="#ctx0" brushRef="#br0" timeOffset="958">690 108 139,'0'-8'57,"0"-4"-59,0 4 6,0 5 6,0-1 13,4-3-6,4 3-10,2-2 2,4-1 1,4 3-8,-2-5 2,2 4-1,8-1-1,4 2 1,6 1-2,-6-1 1,4 4-1,-2-3-2,0 2 2,-8-2 1,6 1-4,-6 2 4,-2 0-2,-4 0 0,-10 0-2,-4 0 4,-4 0-2,0 0 4,0 0-1,0 0-1,0 0 1,0 0 0,0 0-4,0 0 2,0 0-1,0 0-3,0 0 3,2 0-1,-2 0 0,0 0 1,0 0 0,0 0-3,0 0 0,4 0 0,-4 0 2,0 2 1,0 1 3,0 3 1,2 3 0,0 4 2,-2 7-2,0 8 0,0 7 2,0 7 1,0 4 0,0-2-4,0-2 0,0-1 1,-4-1 0,4 0 3,-8-5-2,6-4-5,0-5 0,-4-7 4,4 1 2,2 0-5,0-1 1,0 2-1,0-4 0,0 1 0,0 2-1,0-1 2,0 3-2,0-4 1,0-1-1,0-2 0,0-1 1,0 1-1,0 0 1,0-6-4,0 0 0,0-5 0,0-4-5,0 0-12,0 0-20,0 0-59,0 0-67</inkml:trace>
  <inkml:trace contextRef="#ctx0" brushRef="#br0" timeOffset="1845">1480 231 90,'-8'7'21,"-4"-1"-28,4-1 10,6 6 13,-4 4-6,4 1 3,2 3 6,-2-1-9,2-3-3,-2 7 15,-1-6-10,-2 3 1,3 1-8,2 0 1,0-1-2,0 1-1,0 0 0,0 4 1,2 0-3,6-2-1,2 0-2,2-2 4,0-3-3,0 1 3,-2-1-5,4-1 1,4-3 7,-6 0-3,10-2-2,-7 0 9,2-2-5,3-3 0,2-1 1,0 0-1,8-4 2,1-1-2,-2 0 1,3 0-1,0 0-3,-4 0 3,-6-4 1,2-4-1,3-4 1,-10-1-1,-2-2 1,-6 4 1,-1-3-2,0-3-1,1 0-1,-2-10-2,3-2 1,0-3-2,0-1 1,-3-2 1,-2 0-4,-5 0 5,0 0-4,0-3 4,0 3-4,0 0 7,-12-2-5,-3 3 0,-2 4 3,-3-1 4,1 5-6,-6 6 2,-2 2-1,5 5-2,0 0 3,-3 2-3,-1 0-3,-6 4 6,7 1-2,3 1-1,3 1 1,-3 2-3,0 2 3,4 0-2,1 0 0,8 0 1,-1 0-2,-3 0 1,4 2 0,1 2 1,3 3 1,2-3 0,1 1-1,0-1 3,-4 1-4,4 1 2,0 1-1,0 6 1,-6 2-1,3 3-1,0-2 2,-2-3-1,4-2 0,1-3 1,0-1 0,-1-3-2,3-2 1,-3-2-3,3 0-3,0 0-5,0 0-4,0 0-4,0 0 7,0 0 2,0 0 5,0 7-10,0 0-4,0 1-7,0 8-15,0-3-48,0 2-4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6:46:13.814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71 0 6,'0'17'-6,"0"-8"6,-2-4 0,2 1 3,0-4 1,0 3 1,0-1 3,-2 3 7,-1-3 4,1 1-3,-1-3-3,3 0-4,-2 2-2,0 1-2,-1 4 5,-2-3 2,3 3-6,-1 4 5,0 0 2,1-1-1,0-1-5,-3 0 0,2 0 0,-1 2-2,4 7 2,0 4-4,0-2 0,0 7-2,0-1 0,0 1 0,0-3 3,0-1-4,0-5 4,0-3-1,0-3 0,0-1 1,0 0-1,0 2-3,0 1 0,0-5 0,0 2 2,0 1-1,-3-3-1,0 2 0,3-2 0,-2-5 0,2 1 3,0 4-2,0 2 1,0 3-4,0 2 2,0-5 0,0 0 0,0 0 3,0-2-2,0 2-1,0 3 1,0-3 0,0 0-2,0 3 3,0 1 0,0 1-2,0 0 1,0-3-1,0 1 0,0-1 1,0-2 0,0 1-2,0-6 2,0 5-1,0-2 0,0 5 0,0-1 0,0 3 0,0 2 3,0-1-3,0 2 0,-5-6 1,3-2-2,-3-4 1,5 2 0,0 0 0,0 2-2,0 0 5,0 3-3,0-1 0,0 1 1,0-5-2,-2 0 1,2-4 0,0 1 0,0 1 0,0 0 1,0 2-1,0-2-1,0-5 1,0 3 0,0-5 1,0 3-1,0-1-1,0-4 1,0 0-1,0 0 1,0 0 0,0 0 2,0 0 1,0 0 1,0 0-1,0 0-1,0 0-2,0 0 0,0 0-2,0 0 1,0 0-1,0 0 1,0 0 1,0 0 0,0 0 1,4 0-1,4 0 2,-1 2-2,3 0 0,-1 3 0,7-1 1,-4 0-1,7 3 0,4 0 2,-1-1-2,2-1 1,3 4-2,2-2 2,-2 1-1,0-2 1,-5 1-1,3 0 0,-6 0-1,-1-3 1,1-2 2,-6 2-2,-3-1 1,6-1 2,-6 0-3,5 1 0,7 1 2,-7 0-1,5 1 0,-1-1 1,3 3-2,3-3 1,-6-2 0,6 3 0,-5-3 1,4 0 0,-2 0-1,-5-2 0,2 0 0,-3 3-1,-2-3 1,-6 0-1,-6 0 0,6 1 0,1-1 0,1 0 0,2 0 1,3 0-1,-5 0 0,0 0 2,4 3-2,1-3 3,0 0-5,-1 0 4,1 2-2,4 3 0,-3-3 0,3-2 0,0 2 1,-3-2 0,3 0-1,0 0 0,3 0 0,-4 0 2,-1 0-2,-5 0-2,5 0 4,-5 0-1,6 0 0,2 0 0,-6 0 0,4 0-2,-4 0 1,0 0 1,-1 0-1,2 0 0,-1 0 1,1 0-2,0 0 1,-3 0 0,5 0 0,-4 0 0,1 0 3,-2 0-5,-2 0 2,0 0 0,2-2 2,-2 2-4,-2 0 4,2 0-2,-4 0 0,2 0 1,0 0-2,-4 0 1,1 0 0,0 0 1,-3 0-2,1 0 2,-3 0-2,0 0-1,3 0 4,-3 0-4,0 0 4,0 0-4,2 0 4,0 0-2,-2 0 1,0 0 0,0 0 1,0-2 2,0 2-2,0 0 5,0 0 1,0 0 3,0 0 6,0-3-1,0-1-16,0-9-2,0-5 3,0-2 0,0-2-3,0 5 2,-4-1 2,1 0-3,0 0 2,-1 3-1,1-5 0,-2 0-2,-2-4 3,2 0-1,-3-3-3,4 6 5,2 1-2,-1 0-2,3 2 2,0 2 0,0-1-2,-3-1 3,1 1-1,0-5-1,-1 4 2,3-2-2,0 2 1,-3 3 0,3-2 0,-2 1-1,2-2 0,0 1 1,0-1 0,0 1 0,-2-1-1,2 0 0,0 0 1,0-2-2,0 3 0,0-1 2,0 1-2,0-1 1,0 5 1,0-3-3,0 3 3,0-2-2,0-1 4,0 1-2,0-3 0,0 5-2,0-5 4,0 1-4,2-3 2,0 0 0,4 2 0,-6 3-1,0 2 2,2 0-2,-2 1 2,2-6-1,1 3 0,0-2 0,-3 1-1,2 3 1,0 0 0,-2 0 1,0-1-1,0 5 0,0 1 0,0 3 0,0 1-1,0 1 0,0 2 1,0 1 1,0-3-1,0 3 0,0 0-1,0 0 0,0 0-2,0 0 2,0 0 1,0 0 1,0 0-2,0 0 0,0 0 1,0 0-1,0 0 0,0 0 0,0 0 2,0 0 2,0 0 2,0 0-1,0 0 0,0 0-2,0 0 0,0 0 3,0 0 1,0 0 1,0 0-1,0 0 1,0 0-6,-7 0 1,0 0 1,-8 0-3,0 0 0,-2 0 0,0 0-1,-1 0 2,-1 0-1,-3 0 0,-5 0 1,3 0-1,-1 0 2,-4 0-2,1 0 0,-1 0 0,4 0 0,1 0 0,0 0 0,2 0 0,2 0 2,2 0-2,4 0 0,-3 0 1,4-4 0,1 1-1,2 1 1,-2 0-1,-8 2 1,1-4-2,0 2 2,3-3 0,0-1 0,-4 1-1,0-2 4,0 3-1,4 0-1,6-1-1,-2 3 1,-4-2-1,7 4 0,-1-5 1,1 5-2,1-2 1,-2-5 1,-2 5 1,2-2-2,0-3-2,-2 5 3,7-3-2,-2 1 3,-1 2-4,-4-2 2,0-1 0,0-1-2,-6 3 5,8 3-4,-2-4-1,5 4 2,4-5-2,-1 3 2,-4-2-1,1 2 0,-3-1-1,1 1 2,-1 0-2,-3 0 2,6-3-2,-1 3 1,-1-2 0,-1 4-2,0 0 2,3 0-1,-3-3 1,2 2 1,1-4-1,-2 5 0,1 0-1,1-2 2,0 2-1,1-5 0,-4 3 2,1 2-4,4-2 2,0 2 0,0 0 0,3-2-1,-3 2 1,0-2-1,3 2 1,-4 0-1,2 0 0,-4 0 0,6-3 1,-6 3-1,1 0 1,-5-2 0,5 2-1,-1 0 1,3 0-2,0 0 1,-2 0 0,4 0 0,1 0 1,0 0 1,-1 0-1,3 0 0,-2 0 0,2 0 0,0 0-1,0 0 1,0 0 0,0 0 1,0 0 0,0 0-1,0 0 1,-3 0 1,1 0-2,2 0 1,-2 0 0,-4 0-2,6 0 1,-4 0 1,4 0-2,0 0 1,0 0-1,0 0 2,0 0-1,0 0-1,0 0-3,0 0-3,0 0-7,0 0-24,0 0-32,0 0-10,0 0-89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6:43:40.664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71 0 42,'0'0'34,"0"0"-25,0 0 2,0 0 10,0 0-5,0 0-3,0 0 0,0 0 6,0 0-1,0 0-2,0 0-3,0 0-1,0 0-5,0 0-1,0 0-3,0 0-3,0 0 1,0 0 1,0 2 3,0 11 5,0 4-3,0 1-2,0 9 0,0-5-2,0-2 1,0 2 0,0-2-4,0 2 4,0-2-4,0-4 3,0-6-1,0 4 0,0-7-1,0 1-1,0 3 2,0 0-2,0-2 0,-2 4 2,-3 0-1,0-2 0,0 7 0,0 2 0,-4 0 2,-4-3-1,6 1 0,-1-5-1,4 1 0,1 3-1,-2-5 0,5-4-1,0-1 1,0-3 0,0 1 0,0-1 0,0-1 0,0-2 0,0-1 0,0 0-1,0 0-1,0 0 0,0 0-2,0 0 8,0 0-2,5 0-1,8 0 2,3 0-4,6 0 2,6 0 1,1 3-2,0-3 0,-4 0 1,-1 0-2,1 2 2,-1-2-1,-2 0-1,-2 2 3,0-2-3,-6 0 2,1 2-1,-3-2-1,-2 3 2,-3-1-2,-2-2 1,-5 4-1,0-2 1,0-2-2,3 3 4,2-1-2,2-2 0,0 0 0,-2 2 0,3 1 0,-6-3-2,-2 2 4,0-2-4,0 0 2,0 0-2,0 2-7,3-2-24,-3 0-52,0 0-94</inkml:trace>
  <inkml:trace contextRef="#ctx0" brushRef="#br0" timeOffset="1021">326 216 39,'0'0'57,"0"0"-35,0 9-2,0 0 2,0 0-7,0-2 1,0 3-2,0 6 4,0 3-4,0 8-4,0-3 7,0 10-7,8-1-4,1 0-1,4 11 4,-4-9-5,1 7 1,5-2 0,-5-7 2,-1 4-4,4-1 1,-6-5 0,-4 0-2,2-3 3,2-5-3,-5-5-2,3-5 2,-5-9-4,0 0 4,0-4-2,0 0-2,0 0-7,3 0-23,-3 0-54,0-8-80</inkml:trace>
  <inkml:trace contextRef="#ctx0" brushRef="#br0" timeOffset="1585">637 196 9,'-7'9'140,"2"-9"-120,5 0-24,0 0 22,0 0 3,0 0-21,0 0 0,0 0 1,0 0 4,0 0 0,0 0-3,3 0 5,6 2 2,1 5-5,5-1 1,4 1 0,3 2-2,0-5-3,3 3 3,0-7-2,-3 0 3,0 0 2,5 0-3,-5 0-2,3 0 2,-1 0-4,-2-7 2,0 1-2,-5 1 1,-2 5 0,-3 0-1,2 0 2,-1 0 0,-8 0-1,-1 0 3,2 3 1,-4 5 0,6-1 3,-6 0-4,3 6 2,-2 0-1,-1 1-1,2-1 2,-1 0-5,0-2 3,-1 2-3,-2 0 5,2 3 1,-2 1-4,3-1 0,0 4 2,-3-5-2,2 1 0,-2 6 1,0 0-1,0 0 0,0 2 0,0 1-1,0-8 2,0 1-2,0-3 2,0 3-2,0 2 1,0 0 3,0-2-5,0-8 1,0 6 1,0-2-1,0-1 2,0 0-1,0-2-3,0-4 2,0-1 0,2 1 0,4-3-1,-4 0 1,0-1-1,-2 1 1,2-4-1,-2 3-1,0-2 2,0 2-2,0-1 2,0 0-1,0-2 0,0 0 0,0 0 0,0 0 2,0 0-4,0 0 2,0 0 2,0 3-1,0 5-1,3 1 1,-3 0-1,5 0 1,-3-5 0,-2 5-1,2-2 1,-2-1-1,0-6 1,0 3-1,0-3 2,0 0-2,0 0-2,0 1 2,0 2 2,0-1-2,0 0 1,0-2 0,0 0 0,0 3 2,0-3 1,0 0-3,0 0-1,4 0 2,-4 0-2,2 0 0,-2 0 0,0 0-3,0 0-10,0 0-49,0 0-53,0 0-76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9:38:04.194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0 0 5,'0'0'7,"0"0"-3,0 0-1,0 0 0,0 0 0,0 0 0,0 0-2,0 0 0,0 0 0,0 0 1,0 0-2,0 0 3,0 0 2,0 0-1,0 0 1,0 0-3,0 0 0,0 0 1,0 0 0,0 0 0,0 0 1,0 0-2,0 2-1,6 2-1,-2 1 1,-2-1 2,0 3-3,2-1 3,-2-2 1,0 3-3,3 6 10,0 1 2,-3-1-12,0 0 3,1 0-4,-3-2 0,0-2 1,0 0 1,3-1-2,1-1 0,-1 0 3,0 2-6,-3-5 3,0 0 0,0 3 0,0-3 0,2 1 0,-2-1 0,0-1 0,0 1 0,2 3 0,1 1 0,-3 1 3,2 0-3,1 2 0,-3-3 1,2 3-2,-2-4 1,0-2 1,0 1-2,0-1 1,5-1 1,-5-1-1,2 1 0,-2-4 0,0 2 0,0 0 0,3 2 0,-1 1 0,1-1 0,-3 3 1,2-3-2,0 1 1,-2-1 0,0-2 3,0 3 3,0-3-1,0 0-4,0 2-1,0-4 1,0 5-1,0-1 0,0 1 2,0 1-2,0 3 0,0-4 0,0-1 0,0-2 0,0 2 1,0 1-1,0 1 0,3 3 0,-3-4 0,0-1-1,2-2 2,-2 2-2,3 1 1,-3 2 0,0-3 0,0 0 1,0 1-1,0-3 0,0 0 1,0-2 1,0 0-1,0 0 1,0 0 0,0 0 0,0 0 3,2 0 0,-2 0 0,0 0-2,0 0-3,0 0 0,0 0 0,0 0 0,0 0 0,0 0 0,0 0 0,0 0 0,0 0 0,0 0 0,0 0 0,0 0 0,0 0-2,0 0 2,0 0-1,0 2 1,0 5 0,0-3 0,0 3 0,0-2 0,0-4 0,0 2 0,0-1 0,0-2-2,0 0 2,0 2 0,0 3 2,0 4-2,0-1 1,0-1-1,0-2 0,0-4 2,0 2-2,0-3 0,0 0 0,0 0 0,0 0-2,0 0 2,0 0 2,0 0-2,0 0 0,0 0 0,0 0 0,0 0 0,0 0 0,0 0 0,0 0 0,0 0 0,0 0 0,0 0 0,0 0 0,0 0 0,0 0 0,0 0 0,0 0 0,0 0 0,0 0 0,3 0 0,-3 0 0,0 0 1,0 0-1,2 0 2,-2 0-1,0 0 0,0 0 1,0 0-1,0 0 1,0 0 0,0 0-4,0 0-1,0 0 1,0 0 0,0 0 0,3 0 5,-3 0-1,0 0 0,0 0 2,0 0-4,0 0-2,0 0 0,0 0-1,0 0-10,4 0-19</inkml:trace>
  <inkml:trace contextRef="#ctx0" brushRef="#br0" timeOffset="2228">76 330 1,'-5'-2'4,"-2"2"-8,4 0 8,1 0 1,2 0 2,0 0 5,0 0-2,0 0-1,0 0 1,0 0 0,0 0-3,0 0-2,0 0-3,0 0-2,0 0 0,0 0 1,0 0-1,0 0 3,0 0-1,0 0 0,0 0-2,0 0 0,0 0-1,0 0-1,0 0 0,0 0 2,0 0 3,0 0-3,5-3 1,4 3-2,-1-2 3,-1 2-2,-5-2 2,1-1-2,-3 3 1,2-1-2,-2 1 1,3 0 1,2 0-1,-1-3 0,-1 3 0,4 0 0,-5 0 0,1-2-1,0 2 2,-1 0-2,0 0 1,0 0-2,2 0 4,0 0-1,4 0-1,-4 0 0,4 0 0,-2 0 0,2 0 0,-2 0 0,0 0 0,2 0 0,-4 0-3,4 0 5,-3 0-4,0 0 2,-3 0 0,3 0 0,-5 0 0,3 0 0,-1 0 0,-2 0-1,2 0 2,1 0-1,2 0 0,-1 0 0,-1 0 0,0 0 0,-1 0 2,-2 0-4,2 0 2,1 0 2,-3 0-2,0 0 0,0 0 0,0 0 0,0 0 0,0 0 0,0 0 0,0 0 0,0 0 1,0 0 2,0 0 2,0 0 0,0 0 0,0 0 2,0 0-1,0 0-2,0 0 1,0 0 1,0 0 1,0 0-1,0 0-3,0 0-2,0 0-1,0 0 0,0 0 0,0 0 1,0 0-1,0 0 0,0 0 1,0 0-1,0 0 0,0 0 0,2 0-1,-2 0 0,0 0 0,0 0 1,0 0 0,0 0 1,0 0 1,0 0-2,0 0-2,0 0 1,0 0 1,0 0 0,3 0 1,-3 0 0,0 0-1,0 0 0,0 0 1,0 0-1,0 0 1,0 0 0,0 0 1,0 0-2,0 0 0,0 0-2,0 0 1,0 0 1,0 0-2,0 0-2,0 0 3,0 0 0,0 0 1,0 0 0,0 0 1,0 0 0,0 0 1,0 0-4,0 0 1,0 0 0,0 0 0,0 0 0,0 0-1,0 0 2,2 0 0,-2 0 0,0 0 0,0 0 0,0 0 0,0 0 0,0 0 0,0 0-1,0 0 1,0 0-1,0 0 1,0 0 1,0 0-1,0 0-1,0 0 1,0 0 0,0 0-1,0 0-2,0 0-1,0 0 1,0 0 1,0 0 0,0 0 0,5 0 2,0 0 2,0 0-2,-1 0 0,-1 0 0,0 0 0,-1 0 0,0 0 0,-2 0 0,0 0 0,0 0 2,0 0-2,0 0-2,0 0 0,0 0 0,0 0 1,0 0 6,0 0-3,0 0 0,0 0 1,0 0-3,0 0 1,0 0 0,0 0-1,0 0-1,0 0 1,0 0 0,0 0-1,0 0 0,0 0-1,0 0 1,0 0 1,0 0-1,0 0 1,0 0-5,0 0-10,0 0-27,0 0-28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6:44:50.878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1 0 3,'0'11'2,"0"-11"3,0 0 3,0 0-4,0 0-2,0 0 2,0 0 5,0 0 2,0 0 8,0 0-7,0 0-2,0 4 8,0 7 7,0 2-2,0 14-13,0 1 2,0 3 1,0 2 1,0 5-7,0 1-2,0 5 6,5 5-7,-3-5 0,3 0 2,0-2 0,0-1-3,2 0 1,-4-4-1,-1-4 0,0-7-1,1 1-3,2-7 5,-5-5-4,2-2-1,1-6 1,-3-5 1,0 3-1,0-4 0,0 2 2,2-3-2,1 0 0,-3 0-6,0 0-7,0 0-33,0 0-49</inkml:trace>
  <inkml:trace contextRef="#ctx0" brushRef="#br0" timeOffset="626">281 192 76,'0'6'1,"0"5"-7,0 2 12,0 0 4,0-1 2,0-4 0,0 1-4,0 0-3,0 0 3,0 6-2,0-4-3,0 7 8,0 2 2,0 2 0,0 4-3,2 5-2,0-2-2,1-1 0,4 3-3,1-4 3,-1-1-1,2 0-3,-6-3-1,0-4-2,-1-3 2,-2-6-2,2 0 0,1-4-1,0 1-1,-1-5 0,-2-2-4,0 0-11,0 2-12,0-2-26,5 2-32</inkml:trace>
  <inkml:trace contextRef="#ctx0" brushRef="#br0" timeOffset="1150">631 121 49,'0'4'46,"0"1"-55,0-1 11,0 3 12,0 4 1,0 2 1,0 7-3,0 4-6,0 2 5,2 3-6,6-2 1,-2 3-1,-4-5-2,2 1 4,2 3 0,-2 0 2,4 8-4,-4 0-4,4-1 1,-4-6 6,4-1-2,2-3-5,0-1-3,2-4 1,0-1 1,-4-6-3,-2-8-1,-2-4 3,-2 1-3,-2-3-1,2 0-4,-2 2-5,0 0-5,0-2-18,0 0-27</inkml:trace>
  <inkml:trace contextRef="#ctx0" brushRef="#br0" timeOffset="1628">995 154 117,'0'0'8,"-3"0"-27,-2 0 14,5 0 12,0 0-2,0 0-4,0 4 17,0 7-13,0 5 8,0-1-4,0 3-3,2-1 14,6 6-6,-4 5-6,2 1 2,4 0-7,-4 1 2,0-3-2,-2-3 2,-1 5 2,0-5-2,1 0-1,-1-2-5,2-2 6,-3 0-5,4 0-2,-2-1 2,-2-3 2,1-3-8,2-2 4,-3-7-6,-2-1 2,2-1-9,-2 0-17,0 0-22,0-2-34</inkml:trace>
  <inkml:trace contextRef="#ctx0" brushRef="#br0" timeOffset="2100">1041 172 17,'0'-9'102,"-5"0"-104,-4 5 2,-1 4 7,4 0 14,2 0 12,-2 0-21,0 0-4,-2 0 3,-4 2 2,-6 11-2,2 5-3,-10 6-7,2-2 4,-8 0 1,0 5-3,-2 1 2,-8 3-2,0 2-6,2 0 6,-5 2-5,0-4 2,1-1-1,-2 1 4,4-4-5,6-5 4,1 0-4,6-4 1,4 2 2,3-1-2,5 1 0,-3-4 3,6-3-2,4-4-1,0-3 2,8 3-2,-4-7 0,6 3-1,-4-3 1,-1 0 1,2 2 0,-1 1-1,-2 1 0,2 1 0,-1 0 1,-3 2 0,1-1 0,2-1 0,0-1 1,0-1-1,5-3 0,-2 1-2,2-3 0,0 0 0,0 0 1,0 0 0,0 0 1,0 0 0,0 0 0,0 0 1,0 0-4,0 0 2,0 0 0,0 0-4,0 0 0,0 0 0,0 0 0,0 0 3,0 0-2,0 0-3,0 0-14,0 0-17,2-3-56</inkml:trace>
  <inkml:trace contextRef="#ctx0" brushRef="#br0" timeOffset="3136">1748 209 1,'0'0'17,"0"0"7,0 0-8,0 0 0,0 0 5,0 0 7,0 0-7,0 4-2,0 12 3,0-3-9,0 9-3,2 0 3,-2 7-3,0 4-6,0-2-1,0 4 1,0-2-3,0 0 4,0 2-2,0 0 0,0-4-2,0 0-1,0-4 2,0-1 1,0-2-3,0 0-2,5-6 1,-5-5 2,0-2-2,3 0 1,-1-4-3,0 0 0,1-6-3,-1 2 3,-2-1-4,3-2-4,-3 0-15,2 2-23,1-2-36</inkml:trace>
  <inkml:trace contextRef="#ctx0" brushRef="#br0" timeOffset="3654">2052 266 104,'0'13'8,"0"-1"-16,-2 5 13,-4 3 9,4 0 4,0 0-7,2 0 2,0 4-5,0 4 7,0 1-2,0 4 1,0 2-5,4 3 4,2 6-5,-2-3 0,2 4 0,0-1-5,2-2 2,-3-5-2,0-4 0,-1-9-1,4-6-4,-6-9 2,-2-5-4,0-2 2,0-2-2,0 0-4,0 0-8,0 0-8,0 0-15,0 0-12,0 0-38</inkml:trace>
  <inkml:trace contextRef="#ctx0" brushRef="#br0" timeOffset="4178">2442 363 12,'0'7'24,"0"-3"-18,0 5 10,2 0 2,0 4 5,-2 2-14,6 3 0,-6 0 2,0 0-2,8 1 1,-8 1-4,2 4 3,2 0 6,-2-1-1,-2 1-4,0 2-2,0-2-1,0 7-1,6-4-3,-6-3-3,2-2 0,4-3 6,-4-1-6,0 0 0,0 0 0,4-1 2,-4-2-4,2-1 2,0-3-3,0-5 0,-2 1 3,6-5-4,-8 3 3,0-1-8,0-2 2,0 1-1,0-3-6,0 0-9,0 0-3,0 0-8,0 0-37</inkml:trace>
  <inkml:trace contextRef="#ctx0" brushRef="#br0" timeOffset="4757">2850 447 58,'0'7'101,"0"14"-101,0-9-9,0-6 12,0 0 1,0 4 8,0-2-8,0 4 1,2-1 0,2-1 8,2 4-2,-4 1 4,3 7-3,2 4-5,-4 3 3,2 2-3,-5 0-4,0 0 4,0-3-6,2 3-1,-2-7 1,0 0-1,0-1-1,0-6 1,8-1-4,-8-7-1,2-3-2,3-6-11,-5 0-10,2 0-17,-2 0-17,0 0-27</inkml:trace>
  <inkml:trace contextRef="#ctx0" brushRef="#br0" timeOffset="5200">2896 420 105,'-17'-8'13,"0"1"-18,-1 5 10,8 2 9,-6 0 5,0 0-8,-3 11-4,-8 2 9,5 3-3,-5 3 5,0 6-3,-5 3-9,-4-1 4,-2-1-7,-4-2 9,6-1-12,0 2 5,-2 2-1,-4-3-7,8 1 9,-4 1-9,-2 0 2,4-1 1,0-1 2,0 0-3,4-2 2,2 0 1,-2-4 1,8-5-6,2-2 7,2-2-4,10 4 5,-6-2-1,0-2-4,7-2 0,-8-3 1,9 0 1,4-4-2,1 3 0,3-3 0,0 0-1,0 0 1,0 0 1,0 0 0,0 0-2,0 0 3,0 0-2,0 0 0,0 0 0,-3 0 0,-1 6 0,-4-2-1,1-1 2,4-1 1,1 0-1,0 1-1,2-3 2,0 0 0,0 0-2,0 0 2,0 0 0,0 0 1,0 0-1,0 0 1,0 0-2,0 0 2,-6 0-1,4 1-1,-8 4 0,0-1-1,1 3 1,-1-3 2,-5 3-4,3 0-1,-3 1 5,-2-1-6,7-2 5,0-1-2,3-2 1,7-2-2,0 2-2,0-2-4,0 0-16,0 0-48,0 0-34</inkml:trace>
  <inkml:trace contextRef="#ctx0" brushRef="#br0" timeOffset="6325">3315 1209 9,'-7'0'190,"0"0"-188,2-2-11,2 2 19,3 0 3,0 0-8,0 0 4,0 0-4,0 0-1,0-3 0,0 3-2,0 0 1,0 0-5,0 0 2,5 0 3,3 0-2,7 0 1,-1 0 1,1 0-6,4 0 6,-4 0-6,0 0 5,5 3-2,-3-1 0,0-2 0,-3 0-3,-4 2 2,-2 0 0,-4 1 2,-1-3-3,0 0 2,-1 0-3,-2 2 2,0 0-2,0 0-2,0 0 3,0 1 0,0 1 5,0 0-4,0 5 8,0 2-6,2-2 1,-2 2 0,0 4 0,0-2-1,0 5 4,3-2-7,-3 1 5,0 3-2,0 0 0,0 6 1,0-2-2,0 1 0,0-3 2,0 0-1,0 0 2,0-3-2,0 10 1,0-9-1,0 2 0,0-4 0,0-7-1,0 0 0,0-5 0,0-3 0,0-3-3,0 0-3,0 0-4,0 0-13,0 0-24,0 0-35</inkml:trace>
  <inkml:trace contextRef="#ctx0" brushRef="#br0" timeOffset="7097">3781 1354 49,'0'20'27,"0"-7"-16,0 5-3,-2-3 4,2-4-11,0 2 17,0 1 3,0 1-15,6 1-4,0-3 9,2-2-7,0 2 12,-2-2 13,2 2-24,2 7-8,2-7 11,0 0-9,0 1 1,-2-1 5,6 0-7,0-4 0,4 4 5,4 0 0,0-3-3,0 0 2,4-1-4,0-3 0,0 3 6,-2-4-4,-7-5 1,-2 0 0,1 0-1,-8 0 3,-1 0 1,-2 0 5,-1 0 0,-2-7-5,-4-11-4,5-6 0,-2-4-2,-3-7-6,0-1-2,0-1 4,0 1 6,-8 6-1,0 5-13,-4 4-1,2 3 17,-2 2-5,6 1-10,-4 2 13,-3 0-4,0-1 3,4 4 0,-6-1 7,-5 1-6,6 4 1,0 2 2,-2-1 0,4 1 3,0 4-4,2 0-2,-2-2 5,4 2-7,-4 0 2,-2 0 3,-2 0-2,4 0 3,-2 0-6,0 0 6,0 0 1,6 4-1,-6 0-1,4 5-2,-4-2 2,6 0 0,4-3-2,2-2 1,2 0-2,-2 1 0,2 1 1,0 0 1,0 5 1,0 2 4,0 5-2,0 1-3,0 3 1,0 0-2,0-3-1,0-1 2,0-1-2,0-3 0,0-4-2,0-4-2,0-2-3,0-2-9,0 0-24,0 0-15,0 0-46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6:45:37.419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0 131 149,'0'0'16,"0"0"-28,0 0 11,0-4 18,8-2 0,6-5-8,1-5-5,8-2 1,-1 1-2,2 2 4,2-1-1,0 8-3,-7-2 1,0 4 4,3 4-6,1 2 2,-8 0-3,2 0 0,-10 0-1,3 11 5,-5 0 1,2 6 0,-2 1 2,-5 4 1,3 7-3,-3 3 0,0 12-1,-10 2-1,-8 5 1,2 4-2,-6-2-3,2-1 2,-8-1 0,6-7-1,6-1-1,-4-3 2,2-3-3,4-6 2,2-4 1,2-3-4,4-5 2,2-1 0,2-5-1,-2 0 0,2-4-1,2-4-1,0-1 1,0-4-3,0 2-2,0-2 3,0 0 1,2 0 6,12 0 0,0 0 3,8 0-2,-2 0-1,2 2-1,2-2 0,6 2 0,6-2-1,2 0 0,3 3 3,-4-1-2,-5 3-1,-7-5 3,-8 0-4,-2 0 2,-3 0 0,-7 0-1,-5 0 4,0 1-1,0-1-2,0 0-1,0 0-1,0 0-3,0 0-6,0 0-10,0 0-39,0 0-190</inkml:trace>
  <inkml:trace contextRef="#ctx0" brushRef="#br0" timeOffset="829">703 208 202,'-8'-8'16,"-14"-19"-14,18 18 5,4 5-7,0 0 7,0 1 0,0-1-3,6-3 0,14 0 0,5-3-4,0 3 1,-3-1 1,2 1-2,6 2 1,-3 3 0,2 2-3,-2 0 3,-2 0-1,0 9-1,-9 2 2,0 0-4,-2 4 3,-6 7 7,-8 4-3,0 5 1,0 2-3,-20 3 0,-5 1-1,-12 0-1,3 0-1,4-3-3,-1-4 3,1-4-3,6-8 0,6-2-2,11-10 1,4-1 0,3-3-5,0-2-8,0 0-1,0 0 10,0 0 8,0 0 2,6 0 0,8-2 0,3-5 2,8-2-2,2-2 0,-3 0 1,3 0 1,5 0-2,-2 2 1,-3 3 1,0 1 1,-5 3 3,3 2-5,-3 0 0,-8 0-1,-4 0-1,-4 0 2,-2 2 1,2 9 6,-2 3 2,-2 1-1,0 2-4,-2 3-1,0 7 0,0-1-3,0 0-1,0 5 4,-4 2 0,-10 2-5,-2 1 1,0-4 1,-2-1-2,-4 2-1,2-2 3,-2-1-3,0-6-1,5-6 5,-3 0-4,1-5-1,4-4 4,0-3-2,0-1-1,3-5 1,-3 0-1,8 0 0,-1 0-1,6 0-1,2 0 2,0 0-2,0 0-1,0 0-2,0 0 2,0 0-9,0 0-7,0 0 5,0 0 4,10 0-10,7 0-46,5 0-39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6:45:34.664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55 238 10,'0'-33'-1,"-4"-5"15,-4-1-12,8-1 2,0 16 4,0 4-4,0 2 7,0 5 19,0 7 15,0 4-10,-2-3-8,2 5-5,0 0-2,0 0-6,0 0-3,0 0-6,0 0-2,0 0-3,-2 0 1,2 0 2,0 9 3,0 2 1,0 7-1,0 4 1,0 2 0,-6 4-6,6 12 1,-4-5 0,2 7 1,2 0-3,-6 4 2,4 0-3,0-4 0,-4-4 2,6-5 0,0-9-1,0-2-1,0 2 2,0-2 0,0 4-2,0-3 1,0-4 1,0-1-2,0-5 1,0-2 0,0-2-1,0 2 1,0-5-2,0 4-2,4-4 2,4-4 1,2 1 1,0 1 0,2-4 1,1 4 1,4-2-1,2-2 2,5 0-1,0 0-2,2 0 2,2 0-2,2 0 3,-3-8-3,1-1 1,-2 0 0,-2 2-1,-3 3 0,-4 0-1,-2-1 3,-1 1-2,-4-1-1,0 3 1,-2 2 0,-6 0 1,2 0-2,2 0 1,-6 0-1,4 0 1,-2 0-4,-2 0 0,4 0-7,-4 0-16,0 0-38,0 0-46</inkml:trace>
  <inkml:trace contextRef="#ctx0" brushRef="#br0" timeOffset="841">394 377 106,'-12'-5'34,"-3"-1"-22,5-5-11,8 11 3,2-2-1,0 2-1,0 0-2,0 0 0,0 0 15,0 4 6,0 20-1,0 9-5,5 9-1,5 4-8,-3 7 6,0 4 0,1 0-7,1 3 2,-2-3-4,3-4 0,-2-7 1,-4-6-1,4-7-1,-6-5-1,8-1 2,-6-8-2,0-3-1,-2-7 0,-2-3 1,0-6-1,0 0 0,0 0 0,0 0-2,0 0 0,0 0-5,0 0-7,0 0-13,0 0-33,0 0-37</inkml:trace>
  <inkml:trace contextRef="#ctx0" brushRef="#br0" timeOffset="1417">827 465 105,'0'-2'33,"-7"-8"-22,-5 2-4,12 6 8,0 2 2,0-3-7,0 1-3,0 2-1,0-2 1,0 2 3,0 0 0,0 0-1,0 0-6,0 0-4,0 0 0,0 0-2,0 0 1,0 0 3,5 0 3,9 0 2,10 0-3,4 0 0,0 0-3,7 0 4,-1 0-4,4 0 1,4 0 1,-1 0-2,-1 0 1,-6 0-2,-5 0 2,-5 0-1,-4 0 0,-6 0 0,-6 0 1,-4 0-1,-2 0 0,-2 0 0,0 0 1,0 0-1,0 0 0,0 0-2,0 0-1,0 0 2,0 0-1,0 4 8,0 9 0,0 5 0,6 2-1,-6 4-1,4 0-2,0 1 5,-4 8-3,0-2-1,0 1-3,0 2 3,0-3 0,0-1-1,0-3-4,0 1 8,0 1-6,0-1 2,0 1-1,0-3 1,2-3-1,-2-6-2,0 3 3,2-5-2,0 1 1,0-3-2,2 0 2,-2 0-1,0-2 0,3-4-1,-5-3 1,3-4 0,-3 2-4,0-2-4,0 0-5,0 0-3,4 0-10,-2 0-33,8 3-35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6:45:39.276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47 260 198,'0'2'37,"0"-2"-47,0 0 19,0 0 7,2 0-2,1 0-7,4 0-4,3 0 7,5 0 0,9 0-9,6 0 2,-6 0-2,3-5-1,0 3 2,5-4-1,2-1-2,-2-2 1,-5 1-2,5 1-2,-13-2 6,-3 7-8,-4-3-2,-10 5 1,-2 0-4,0 0-37,0 0-70</inkml:trace>
  <inkml:trace contextRef="#ctx0" brushRef="#br0" timeOffset="427">0 703 136,'0'0'29,"0"0"-42,0 0 31,0 0 6,0 0-4,0 0-3,5 0 2,10-2-7,2-5-6,0-1 1,5 1-2,3 3-1,9-3-1,-2-2-3,5 1 1,-3-4-1,6 4 1,-9-3-2,4 2 1,-3 0 1,-10 0-2,2 2 1,-6-1 0,-6 4 2,-2 2-3,-6-1 1,-2 3 0,-2 0-5,0 0-4,0 0-19,0 0-42,0 0-49</inkml:trace>
  <inkml:trace contextRef="#ctx0" brushRef="#br0" timeOffset="958">690 108 139,'0'-8'57,"0"-4"-59,0 4 6,0 5 6,0-1 13,4-3-6,4 3-10,2-2 2,4-1 1,4 3-8,-2-5 2,2 4-1,8-1-1,4 2 1,6 1-2,-6-1 1,4 4-1,-2-3-2,0 2 2,-8-2 1,6 1-4,-6 2 4,-2 0-2,-4 0 0,-10 0-2,-4 0 4,-4 0-2,0 0 4,0 0-1,0 0-1,0 0 1,0 0 0,0 0-4,0 0 2,0 0-1,0 0-3,0 0 3,2 0-1,-2 0 0,0 0 1,0 0 0,0 0-3,0 0 0,4 0 0,-4 0 2,0 2 1,0 1 3,0 3 1,2 3 0,0 4 2,-2 7-2,0 8 0,0 7 2,0 7 1,0 4 0,0-2-4,0-2 0,0-1 1,-4-1 0,4 0 3,-8-5-2,6-4-5,0-5 0,-4-7 4,4 1 2,2 0-5,0-1 1,0 2-1,0-4 0,0 1 0,0 2-1,0-1 2,0 3-2,0-4 1,0-1-1,0-2 0,0-1 1,0 1-1,0 0 1,0-6-4,0 0 0,0-5 0,0-4-5,0 0-12,0 0-20,0 0-59,0 0-67</inkml:trace>
  <inkml:trace contextRef="#ctx0" brushRef="#br0" timeOffset="1845">1480 231 90,'-8'7'21,"-4"-1"-28,4-1 10,6 6 13,-4 4-6,4 1 3,2 3 6,-2-1-9,2-3-3,-2 7 15,-1-6-10,-2 3 1,3 1-8,2 0 1,0-1-2,0 1-1,0 0 0,0 4 1,2 0-3,6-2-1,2 0-2,2-2 4,0-3-3,0 1 3,-2-1-5,4-1 1,4-3 7,-6 0-3,10-2-2,-7 0 9,2-2-5,3-3 0,2-1 1,0 0-1,8-4 2,1-1-2,-2 0 1,3 0-1,0 0-3,-4 0 3,-6-4 1,2-4-1,3-4 1,-10-1-1,-2-2 1,-6 4 1,-1-3-2,0-3-1,1 0-1,-2-10-2,3-2 1,0-3-2,0-1 1,-3-2 1,-2 0-4,-5 0 5,0 0-4,0-3 4,0 3-4,0 0 7,-12-2-5,-3 3 0,-2 4 3,-3-1 4,1 5-6,-6 6 2,-2 2-1,5 5-2,0 0 3,-3 2-3,-1 0-3,-6 4 6,7 1-2,3 1-1,3 1 1,-3 2-3,0 2 3,4 0-2,1 0 0,8 0 1,-1 0-2,-3 0 1,4 2 0,1 2 1,3 3 1,2-3 0,1 1-1,0-1 3,-4 1-4,4 1 2,0 1-1,0 6 1,-6 2-1,3 3-1,0-2 2,-2-3-1,4-2 0,1-3 1,0-1 0,-1-3-2,3-2 1,-3-2-3,3 0-3,0 0-5,0 0-4,0 0-4,0 0 7,0 0 2,0 0 5,0 7-10,0 0-4,0 1-7,0 8-15,0-3-48,0 2-4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16:46:13.814"/>
    </inkml:context>
    <inkml:brush xml:id="br0">
      <inkml:brushProperty name="width" value="0.10583" units="cm"/>
      <inkml:brushProperty name="height" value="0.10583" units="cm"/>
      <inkml:brushProperty name="color" value="#595959"/>
      <inkml:brushProperty name="fitToCurve" value="1"/>
      <inkml:brushProperty name="ignorePressure" value="1"/>
    </inkml:brush>
  </inkml:definitions>
  <inkml:trace contextRef="#ctx0" brushRef="#br0">71 0 6,'0'17'-6,"0"-8"6,-2-4 0,2 1 3,0-4 1,0 3 1,0-1 3,-2 3 7,-1-3 4,1 1-3,-1-3-3,3 0-4,-2 2-2,0 1-2,-1 4 5,-2-3 2,3 3-6,-1 4 5,0 0 2,1-1-1,0-1-5,-3 0 0,2 0 0,-1 2-2,4 7 2,0 4-4,0-2 0,0 7-2,0-1 0,0 1 0,0-3 3,0-1-4,0-5 4,0-3-1,0-3 0,0-1 1,0 0-1,0 2-3,0 1 0,0-5 0,0 2 2,0 1-1,-3-3-1,0 2 0,3-2 0,-2-5 0,2 1 3,0 4-2,0 2 1,0 3-4,0 2 2,0-5 0,0 0 0,0 0 3,0-2-2,0 2-1,0 3 1,0-3 0,0 0-2,0 3 3,0 1 0,0 1-2,0 0 1,0-3-1,0 1 0,0-1 1,0-2 0,0 1-2,0-6 2,0 5-1,0-2 0,0 5 0,0-1 0,0 3 0,0 2 3,0-1-3,0 2 0,-5-6 1,3-2-2,-3-4 1,5 2 0,0 0 0,0 2-2,0 0 5,0 3-3,0-1 0,0 1 1,0-5-2,-2 0 1,2-4 0,0 1 0,0 1 0,0 0 1,0 2-1,0-2-1,0-5 1,0 3 0,0-5 1,0 3-1,0-1-1,0-4 1,0 0-1,0 0 1,0 0 0,0 0 2,0 0 1,0 0 1,0 0-1,0 0-1,0 0-2,0 0 0,0 0-2,0 0 1,0 0-1,0 0 1,0 0 1,0 0 0,0 0 1,4 0-1,4 0 2,-1 2-2,3 0 0,-1 3 0,7-1 1,-4 0-1,7 3 0,4 0 2,-1-1-2,2-1 1,3 4-2,2-2 2,-2 1-1,0-2 1,-5 1-1,3 0 0,-6 0-1,-1-3 1,1-2 2,-6 2-2,-3-1 1,6-1 2,-6 0-3,5 1 0,7 1 2,-7 0-1,5 1 0,-1-1 1,3 3-2,3-3 1,-6-2 0,6 3 0,-5-3 1,4 0 0,-2 0-1,-5-2 0,2 0 0,-3 3-1,-2-3 1,-6 0-1,-6 0 0,6 1 0,1-1 0,1 0 0,2 0 1,3 0-1,-5 0 0,0 0 2,4 3-2,1-3 3,0 0-5,-1 0 4,1 2-2,4 3 0,-3-3 0,3-2 0,0 2 1,-3-2 0,3 0-1,0 0 0,3 0 0,-4 0 2,-1 0-2,-5 0-2,5 0 4,-5 0-1,6 0 0,2 0 0,-6 0 0,4 0-2,-4 0 1,0 0 1,-1 0-1,2 0 0,-1 0 1,1 0-2,0 0 1,-3 0 0,5 0 0,-4 0 0,1 0 3,-2 0-5,-2 0 2,0 0 0,2-2 2,-2 2-4,-2 0 4,2 0-2,-4 0 0,2 0 1,0 0-2,-4 0 1,1 0 0,0 0 1,-3 0-2,1 0 2,-3 0-2,0 0-1,3 0 4,-3 0-4,0 0 4,0 0-4,2 0 4,0 0-2,-2 0 1,0 0 0,0 0 1,0-2 2,0 2-2,0 0 5,0 0 1,0 0 3,0 0 6,0-3-1,0-1-16,0-9-2,0-5 3,0-2 0,0-2-3,0 5 2,-4-1 2,1 0-3,0 0 2,-1 3-1,1-5 0,-2 0-2,-2-4 3,2 0-1,-3-3-3,4 6 5,2 1-2,-1 0-2,3 2 2,0 2 0,0-1-2,-3-1 3,1 1-1,0-5-1,-1 4 2,3-2-2,0 2 1,-3 3 0,3-2 0,-2 1-1,2-2 0,0 1 1,0-1 0,0 1 0,-2-1-1,2 0 0,0 0 1,0-2-2,0 3 0,0-1 2,0 1-2,0-1 1,0 5 1,0-3-3,0 3 3,0-2-2,0-1 4,0 1-2,0-3 0,0 5-2,0-5 4,0 1-4,2-3 2,0 0 0,4 2 0,-6 3-1,0 2 2,2 0-2,-2 1 2,2-6-1,1 3 0,0-2 0,-3 1-1,2 3 1,0 0 0,-2 0 1,0-1-1,0 5 0,0 1 0,0 3 0,0 1-1,0 1 0,0 2 1,0 1 1,0-3-1,0 3 0,0 0-1,0 0 0,0 0-2,0 0 2,0 0 1,0 0 1,0 0-2,0 0 0,0 0 1,0 0-1,0 0 0,0 0 0,0 0 2,0 0 2,0 0 2,0 0-1,0 0 0,0 0-2,0 0 0,0 0 3,0 0 1,0 0 1,0 0-1,0 0 1,0 0-6,-7 0 1,0 0 1,-8 0-3,0 0 0,-2 0 0,0 0-1,-1 0 2,-1 0-1,-3 0 0,-5 0 1,3 0-1,-1 0 2,-4 0-2,1 0 0,-1 0 0,4 0 0,1 0 0,0 0 0,2 0 0,2 0 2,2 0-2,4 0 0,-3 0 1,4-4 0,1 1-1,2 1 1,-2 0-1,-8 2 1,1-4-2,0 2 2,3-3 0,0-1 0,-4 1-1,0-2 4,0 3-1,4 0-1,6-1-1,-2 3 1,-4-2-1,7 4 0,-1-5 1,1 5-2,1-2 1,-2-5 1,-2 5 1,2-2-2,0-3-2,-2 5 3,7-3-2,-2 1 3,-1 2-4,-4-2 2,0-1 0,0-1-2,-6 3 5,8 3-4,-2-4-1,5 4 2,4-5-2,-1 3 2,-4-2-1,1 2 0,-3-1-1,1 1 2,-1 0-2,-3 0 2,6-3-2,-1 3 1,-1-2 0,-1 4-2,0 0 2,3 0-1,-3-3 1,2 2 1,1-4-1,-2 5 0,1 0-1,1-2 2,0 2-1,1-5 0,-4 3 2,1 2-4,4-2 2,0 2 0,0 0 0,3-2-1,-3 2 1,0-2-1,3 2 1,-4 0-1,2 0 0,-4 0 0,6-3 1,-6 3-1,1 0 1,-5-2 0,5 2-1,-1 0 1,3 0-2,0 0 1,-2 0 0,4 0 0,1 0 1,0 0 1,-1 0-1,3 0 0,-2 0 0,2 0 0,0 0-1,0 0 1,0 0 0,0 0 1,0 0 0,0 0-1,0 0 1,-3 0 1,1 0-2,2 0 1,-2 0 0,-4 0-2,6 0 1,-4 0 1,4 0-2,0 0 1,0 0-1,0 0 2,0 0-1,0 0-1,0 0-3,0 0-3,0 0-7,0 0-24,0 0-32,0 0-10,0 0-89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pPr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1.emf"/><Relationship Id="rId18" Type="http://schemas.openxmlformats.org/officeDocument/2006/relationships/customXml" Target="../ink/ink32.xml"/><Relationship Id="rId26" Type="http://schemas.openxmlformats.org/officeDocument/2006/relationships/customXml" Target="../ink/ink36.xml"/><Relationship Id="rId39" Type="http://schemas.openxmlformats.org/officeDocument/2006/relationships/image" Target="../media/image10.emf"/><Relationship Id="rId3" Type="http://schemas.openxmlformats.org/officeDocument/2006/relationships/image" Target="../media/image5.png"/><Relationship Id="rId21" Type="http://schemas.openxmlformats.org/officeDocument/2006/relationships/image" Target="../media/image25.emf"/><Relationship Id="rId34" Type="http://schemas.openxmlformats.org/officeDocument/2006/relationships/customXml" Target="../ink/ink40.xml"/><Relationship Id="rId42" Type="http://schemas.openxmlformats.org/officeDocument/2006/relationships/customXml" Target="../ink/ink44.xml"/><Relationship Id="rId47" Type="http://schemas.openxmlformats.org/officeDocument/2006/relationships/image" Target="../media/image6.emf"/><Relationship Id="rId7" Type="http://schemas.openxmlformats.org/officeDocument/2006/relationships/image" Target="../media/image18.emf"/><Relationship Id="rId12" Type="http://schemas.openxmlformats.org/officeDocument/2006/relationships/customXml" Target="../ink/ink29.xml"/><Relationship Id="rId17" Type="http://schemas.openxmlformats.org/officeDocument/2006/relationships/image" Target="../media/image23.emf"/><Relationship Id="rId25" Type="http://schemas.openxmlformats.org/officeDocument/2006/relationships/image" Target="../media/image27.emf"/><Relationship Id="rId33" Type="http://schemas.openxmlformats.org/officeDocument/2006/relationships/image" Target="../media/image7.emf"/><Relationship Id="rId38" Type="http://schemas.openxmlformats.org/officeDocument/2006/relationships/customXml" Target="../ink/ink42.xml"/><Relationship Id="rId46" Type="http://schemas.openxmlformats.org/officeDocument/2006/relationships/customXml" Target="../ink/ink46.xml"/><Relationship Id="rId2" Type="http://schemas.openxmlformats.org/officeDocument/2006/relationships/notesSlide" Target="../notesSlides/notesSlide10.xml"/><Relationship Id="rId16" Type="http://schemas.openxmlformats.org/officeDocument/2006/relationships/customXml" Target="../ink/ink31.xml"/><Relationship Id="rId20" Type="http://schemas.openxmlformats.org/officeDocument/2006/relationships/customXml" Target="../ink/ink33.xml"/><Relationship Id="rId29" Type="http://schemas.openxmlformats.org/officeDocument/2006/relationships/image" Target="../media/image29.emf"/><Relationship Id="rId41" Type="http://schemas.openxmlformats.org/officeDocument/2006/relationships/image" Target="../media/image31.emf"/><Relationship Id="rId1" Type="http://schemas.openxmlformats.org/officeDocument/2006/relationships/slideLayout" Target="../slideLayouts/slideLayout4.xml"/><Relationship Id="rId6" Type="http://schemas.openxmlformats.org/officeDocument/2006/relationships/customXml" Target="../ink/ink26.xml"/><Relationship Id="rId11" Type="http://schemas.openxmlformats.org/officeDocument/2006/relationships/image" Target="../media/image20.emf"/><Relationship Id="rId24" Type="http://schemas.openxmlformats.org/officeDocument/2006/relationships/customXml" Target="../ink/ink35.xml"/><Relationship Id="rId32" Type="http://schemas.openxmlformats.org/officeDocument/2006/relationships/customXml" Target="../ink/ink39.xml"/><Relationship Id="rId37" Type="http://schemas.openxmlformats.org/officeDocument/2006/relationships/image" Target="../media/image9.emf"/><Relationship Id="rId40" Type="http://schemas.openxmlformats.org/officeDocument/2006/relationships/customXml" Target="../ink/ink43.xml"/><Relationship Id="rId45" Type="http://schemas.openxmlformats.org/officeDocument/2006/relationships/image" Target="../media/image14.emf"/><Relationship Id="rId5" Type="http://schemas.openxmlformats.org/officeDocument/2006/relationships/image" Target="../media/image17.emf"/><Relationship Id="rId15" Type="http://schemas.openxmlformats.org/officeDocument/2006/relationships/image" Target="../media/image22.emf"/><Relationship Id="rId23" Type="http://schemas.openxmlformats.org/officeDocument/2006/relationships/image" Target="../media/image26.emf"/><Relationship Id="rId28" Type="http://schemas.openxmlformats.org/officeDocument/2006/relationships/customXml" Target="../ink/ink37.xml"/><Relationship Id="rId36" Type="http://schemas.openxmlformats.org/officeDocument/2006/relationships/customXml" Target="../ink/ink41.xml"/><Relationship Id="rId49" Type="http://schemas.openxmlformats.org/officeDocument/2006/relationships/image" Target="../media/image32.emf"/><Relationship Id="rId10" Type="http://schemas.openxmlformats.org/officeDocument/2006/relationships/customXml" Target="../ink/ink28.xml"/><Relationship Id="rId19" Type="http://schemas.openxmlformats.org/officeDocument/2006/relationships/image" Target="../media/image24.emf"/><Relationship Id="rId31" Type="http://schemas.openxmlformats.org/officeDocument/2006/relationships/image" Target="../media/image30.emf"/><Relationship Id="rId44" Type="http://schemas.openxmlformats.org/officeDocument/2006/relationships/customXml" Target="../ink/ink45.xml"/><Relationship Id="rId4" Type="http://schemas.openxmlformats.org/officeDocument/2006/relationships/customXml" Target="../ink/ink25.xml"/><Relationship Id="rId9" Type="http://schemas.openxmlformats.org/officeDocument/2006/relationships/image" Target="../media/image19.emf"/><Relationship Id="rId14" Type="http://schemas.openxmlformats.org/officeDocument/2006/relationships/customXml" Target="../ink/ink30.xml"/><Relationship Id="rId22" Type="http://schemas.openxmlformats.org/officeDocument/2006/relationships/customXml" Target="../ink/ink34.xml"/><Relationship Id="rId27" Type="http://schemas.openxmlformats.org/officeDocument/2006/relationships/image" Target="../media/image28.emf"/><Relationship Id="rId30" Type="http://schemas.openxmlformats.org/officeDocument/2006/relationships/customXml" Target="../ink/ink38.xml"/><Relationship Id="rId35" Type="http://schemas.openxmlformats.org/officeDocument/2006/relationships/image" Target="../media/image8.emf"/><Relationship Id="rId43" Type="http://schemas.openxmlformats.org/officeDocument/2006/relationships/image" Target="../media/image13.emf"/><Relationship Id="rId48" Type="http://schemas.openxmlformats.org/officeDocument/2006/relationships/customXml" Target="../ink/ink47.xml"/><Relationship Id="rId8" Type="http://schemas.openxmlformats.org/officeDocument/2006/relationships/customXml" Target="../ink/ink2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customXml" Target="../ink/ink5.xml"/><Relationship Id="rId18" Type="http://schemas.openxmlformats.org/officeDocument/2006/relationships/image" Target="../media/image12.emf"/><Relationship Id="rId3" Type="http://schemas.openxmlformats.org/officeDocument/2006/relationships/image" Target="../media/image3.png"/><Relationship Id="rId21" Type="http://schemas.openxmlformats.org/officeDocument/2006/relationships/customXml" Target="../ink/ink9.xml"/><Relationship Id="rId7" Type="http://schemas.openxmlformats.org/officeDocument/2006/relationships/customXml" Target="../ink/ink2.xml"/><Relationship Id="rId12" Type="http://schemas.openxmlformats.org/officeDocument/2006/relationships/image" Target="../media/image9.emf"/><Relationship Id="rId17" Type="http://schemas.openxmlformats.org/officeDocument/2006/relationships/customXml" Target="../ink/ink7.xml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11.emf"/><Relationship Id="rId20" Type="http://schemas.openxmlformats.org/officeDocument/2006/relationships/image" Target="../media/image13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emf"/><Relationship Id="rId11" Type="http://schemas.openxmlformats.org/officeDocument/2006/relationships/customXml" Target="../ink/ink4.xml"/><Relationship Id="rId24" Type="http://schemas.openxmlformats.org/officeDocument/2006/relationships/image" Target="../media/image15.emf"/><Relationship Id="rId5" Type="http://schemas.openxmlformats.org/officeDocument/2006/relationships/customXml" Target="../ink/ink1.xml"/><Relationship Id="rId15" Type="http://schemas.openxmlformats.org/officeDocument/2006/relationships/customXml" Target="../ink/ink6.xml"/><Relationship Id="rId23" Type="http://schemas.openxmlformats.org/officeDocument/2006/relationships/customXml" Target="../ink/ink10.xml"/><Relationship Id="rId10" Type="http://schemas.openxmlformats.org/officeDocument/2006/relationships/image" Target="../media/image8.emf"/><Relationship Id="rId19" Type="http://schemas.openxmlformats.org/officeDocument/2006/relationships/customXml" Target="../ink/ink8.xml"/><Relationship Id="rId4" Type="http://schemas.openxmlformats.org/officeDocument/2006/relationships/image" Target="../media/image5.png"/><Relationship Id="rId9" Type="http://schemas.openxmlformats.org/officeDocument/2006/relationships/customXml" Target="../ink/ink3.xml"/><Relationship Id="rId14" Type="http://schemas.openxmlformats.org/officeDocument/2006/relationships/image" Target="../media/image10.emf"/><Relationship Id="rId22" Type="http://schemas.openxmlformats.org/officeDocument/2006/relationships/image" Target="../media/image1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13" Type="http://schemas.openxmlformats.org/officeDocument/2006/relationships/customXml" Target="../ink/ink15.xml"/><Relationship Id="rId18" Type="http://schemas.openxmlformats.org/officeDocument/2006/relationships/image" Target="../media/image23.emf"/><Relationship Id="rId26" Type="http://schemas.openxmlformats.org/officeDocument/2006/relationships/image" Target="../media/image27.emf"/><Relationship Id="rId3" Type="http://schemas.openxmlformats.org/officeDocument/2006/relationships/image" Target="../media/image16.png"/><Relationship Id="rId21" Type="http://schemas.openxmlformats.org/officeDocument/2006/relationships/customXml" Target="../ink/ink19.xml"/><Relationship Id="rId7" Type="http://schemas.openxmlformats.org/officeDocument/2006/relationships/customXml" Target="../ink/ink12.xml"/><Relationship Id="rId12" Type="http://schemas.openxmlformats.org/officeDocument/2006/relationships/image" Target="../media/image20.emf"/><Relationship Id="rId17" Type="http://schemas.openxmlformats.org/officeDocument/2006/relationships/customXml" Target="../ink/ink17.xml"/><Relationship Id="rId25" Type="http://schemas.openxmlformats.org/officeDocument/2006/relationships/customXml" Target="../ink/ink21.xml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22.emf"/><Relationship Id="rId20" Type="http://schemas.openxmlformats.org/officeDocument/2006/relationships/image" Target="../media/image24.emf"/><Relationship Id="rId29" Type="http://schemas.openxmlformats.org/officeDocument/2006/relationships/customXml" Target="../ink/ink2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emf"/><Relationship Id="rId11" Type="http://schemas.openxmlformats.org/officeDocument/2006/relationships/customXml" Target="../ink/ink14.xml"/><Relationship Id="rId24" Type="http://schemas.openxmlformats.org/officeDocument/2006/relationships/image" Target="../media/image26.emf"/><Relationship Id="rId32" Type="http://schemas.openxmlformats.org/officeDocument/2006/relationships/image" Target="../media/image30.emf"/><Relationship Id="rId5" Type="http://schemas.openxmlformats.org/officeDocument/2006/relationships/customXml" Target="../ink/ink11.xml"/><Relationship Id="rId15" Type="http://schemas.openxmlformats.org/officeDocument/2006/relationships/customXml" Target="../ink/ink16.xml"/><Relationship Id="rId23" Type="http://schemas.openxmlformats.org/officeDocument/2006/relationships/customXml" Target="../ink/ink20.xml"/><Relationship Id="rId28" Type="http://schemas.openxmlformats.org/officeDocument/2006/relationships/image" Target="../media/image28.emf"/><Relationship Id="rId10" Type="http://schemas.openxmlformats.org/officeDocument/2006/relationships/image" Target="../media/image19.emf"/><Relationship Id="rId19" Type="http://schemas.openxmlformats.org/officeDocument/2006/relationships/customXml" Target="../ink/ink18.xml"/><Relationship Id="rId31" Type="http://schemas.openxmlformats.org/officeDocument/2006/relationships/customXml" Target="../ink/ink24.xml"/><Relationship Id="rId4" Type="http://schemas.openxmlformats.org/officeDocument/2006/relationships/image" Target="../media/image5.png"/><Relationship Id="rId9" Type="http://schemas.openxmlformats.org/officeDocument/2006/relationships/customXml" Target="../ink/ink13.xml"/><Relationship Id="rId14" Type="http://schemas.openxmlformats.org/officeDocument/2006/relationships/image" Target="../media/image21.emf"/><Relationship Id="rId22" Type="http://schemas.openxmlformats.org/officeDocument/2006/relationships/image" Target="../media/image25.emf"/><Relationship Id="rId27" Type="http://schemas.openxmlformats.org/officeDocument/2006/relationships/customXml" Target="../ink/ink22.xml"/><Relationship Id="rId30" Type="http://schemas.openxmlformats.org/officeDocument/2006/relationships/image" Target="../media/image2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914400" y="628650"/>
            <a:ext cx="68580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know how many more children can fit on the bus?</a:t>
            </a:r>
            <a:endParaRPr lang="en-US" sz="2800" dirty="0">
              <a:solidFill>
                <a:schemeClr val="accent5"/>
              </a:solidFill>
            </a:endParaRPr>
          </a:p>
        </p:txBody>
      </p:sp>
      <p:pic>
        <p:nvPicPr>
          <p:cNvPr id="4" name="Picture 3" descr="bus 3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206091"/>
            <a:ext cx="3429000" cy="2937409"/>
          </a:xfrm>
          <a:prstGeom prst="rect">
            <a:avLst/>
          </a:prstGeom>
        </p:spPr>
      </p:pic>
      <p:pic>
        <p:nvPicPr>
          <p:cNvPr id="5" name="Picture 4" descr="Zim 1.png"/>
          <p:cNvPicPr>
            <a:picLocks noChangeAspect="1"/>
          </p:cNvPicPr>
          <p:nvPr/>
        </p:nvPicPr>
        <p:blipFill>
          <a:blip r:embed="rId4" cstate="print"/>
          <a:srcRect l="40000" r="41250"/>
          <a:stretch>
            <a:fillRect/>
          </a:stretch>
        </p:blipFill>
        <p:spPr>
          <a:xfrm>
            <a:off x="5143500" y="2157067"/>
            <a:ext cx="1028700" cy="2937637"/>
          </a:xfrm>
          <a:prstGeom prst="rect">
            <a:avLst/>
          </a:prstGeom>
        </p:spPr>
      </p:pic>
      <p:sp>
        <p:nvSpPr>
          <p:cNvPr id="6" name="Oval Callout 5"/>
          <p:cNvSpPr/>
          <p:nvPr/>
        </p:nvSpPr>
        <p:spPr>
          <a:xfrm>
            <a:off x="6400800" y="1657350"/>
            <a:ext cx="2435549" cy="1485900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15100" y="1884540"/>
            <a:ext cx="21717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My class is going on a field trip!</a:t>
            </a: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 animBg="1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 descr="pap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5164817" y="1178835"/>
            <a:ext cx="2986793" cy="3486624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819150" y="85725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Did they both solve the problem?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13" name="Picture 12" descr="pap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0100" y="1428750"/>
            <a:ext cx="2986793" cy="3486624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8194" name="Ink 6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184775" y="2749550"/>
              <a:ext cx="2884488" cy="63500"/>
            </p14:xfrm>
          </p:contentPart>
        </mc:Choice>
        <mc:Fallback>
          <p:pic>
            <p:nvPicPr>
              <p:cNvPr id="8194" name="Ink 6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165694" y="2730748"/>
                <a:ext cx="2922650" cy="10110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8195" name="Ink 6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950200" y="2674938"/>
              <a:ext cx="319088" cy="487362"/>
            </p14:xfrm>
          </p:contentPart>
        </mc:Choice>
        <mc:Fallback>
          <p:pic>
            <p:nvPicPr>
              <p:cNvPr id="8195" name="Ink 6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931177" y="2655861"/>
                <a:ext cx="357134" cy="52551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8196" name="Ink 70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145213" y="2700338"/>
              <a:ext cx="282575" cy="573087"/>
            </p14:xfrm>
          </p:contentPart>
        </mc:Choice>
        <mc:Fallback>
          <p:pic>
            <p:nvPicPr>
              <p:cNvPr id="8196" name="Ink 70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126110" y="2681259"/>
                <a:ext cx="320780" cy="61124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8197" name="Ink 7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165975" y="2720975"/>
              <a:ext cx="428625" cy="515938"/>
            </p14:xfrm>
          </p:contentPart>
        </mc:Choice>
        <mc:Fallback>
          <p:pic>
            <p:nvPicPr>
              <p:cNvPr id="8197" name="Ink 7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7146949" y="2701893"/>
                <a:ext cx="466677" cy="55410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8198" name="Ink 109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318375" y="2081213"/>
              <a:ext cx="762000" cy="642937"/>
            </p14:xfrm>
          </p:contentPart>
        </mc:Choice>
        <mc:Fallback>
          <p:pic>
            <p:nvPicPr>
              <p:cNvPr id="8198" name="Ink 109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7299289" y="2062134"/>
                <a:ext cx="800172" cy="68109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8199" name="Ink 9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727825" y="2097088"/>
              <a:ext cx="620713" cy="661987"/>
            </p14:xfrm>
          </p:contentPart>
        </mc:Choice>
        <mc:Fallback>
          <p:pic>
            <p:nvPicPr>
              <p:cNvPr id="8199" name="Ink 9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6708743" y="2078010"/>
                <a:ext cx="658877" cy="70014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">
            <p14:nvContentPartPr>
              <p14:cNvPr id="8200" name="Ink 9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003925" y="2147888"/>
              <a:ext cx="777875" cy="573087"/>
            </p14:xfrm>
          </p:contentPart>
        </mc:Choice>
        <mc:Fallback>
          <p:pic>
            <p:nvPicPr>
              <p:cNvPr id="8200" name="Ink 9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5984847" y="2128797"/>
                <a:ext cx="816031" cy="61126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">
            <p14:nvContentPartPr>
              <p14:cNvPr id="8201" name="Ink 100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411788" y="3663950"/>
              <a:ext cx="1273175" cy="344488"/>
            </p14:xfrm>
          </p:contentPart>
        </mc:Choice>
        <mc:Fallback>
          <p:pic>
            <p:nvPicPr>
              <p:cNvPr id="8201" name="Ink 100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5392710" y="3644852"/>
                <a:ext cx="1311331" cy="38268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">
            <p14:nvContentPartPr>
              <p14:cNvPr id="8202" name="Ink 101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880225" y="3743325"/>
              <a:ext cx="168275" cy="150813"/>
            </p14:xfrm>
          </p:contentPart>
        </mc:Choice>
        <mc:Fallback>
          <p:pic>
            <p:nvPicPr>
              <p:cNvPr id="8202" name="Ink 101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6861127" y="3724203"/>
                <a:ext cx="206470" cy="18905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">
            <p14:nvContentPartPr>
              <p14:cNvPr id="8203" name="Ink 10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229475" y="3654425"/>
              <a:ext cx="496888" cy="322263"/>
            </p14:xfrm>
          </p:contentPart>
        </mc:Choice>
        <mc:Fallback>
          <p:pic>
            <p:nvPicPr>
              <p:cNvPr id="8203" name="Ink 10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7210392" y="3635341"/>
                <a:ext cx="535055" cy="3604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">
            <p14:nvContentPartPr>
              <p14:cNvPr id="8204" name="Ink 10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199188" y="3525838"/>
              <a:ext cx="561975" cy="587375"/>
            </p14:xfrm>
          </p:contentPart>
        </mc:Choice>
        <mc:Fallback>
          <p:pic>
            <p:nvPicPr>
              <p:cNvPr id="8204" name="Ink 10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6180107" y="3506610"/>
                <a:ext cx="600136" cy="62583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">
            <p14:nvContentPartPr>
              <p14:cNvPr id="8205" name="Ink 10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515100" y="2698750"/>
              <a:ext cx="374650" cy="542925"/>
            </p14:xfrm>
          </p:contentPart>
        </mc:Choice>
        <mc:Fallback>
          <p:pic>
            <p:nvPicPr>
              <p:cNvPr id="8205" name="Ink 10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6496062" y="2679668"/>
                <a:ext cx="412726" cy="58108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">
            <p14:nvContentPartPr>
              <p14:cNvPr id="8206" name="Ink 10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567488" y="2727325"/>
              <a:ext cx="28575" cy="131763"/>
            </p14:xfrm>
          </p:contentPart>
        </mc:Choice>
        <mc:Fallback>
          <p:pic>
            <p:nvPicPr>
              <p:cNvPr id="8206" name="Ink 10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6548317" y="2708245"/>
                <a:ext cx="66916" cy="16992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">
            <p14:nvContentPartPr>
              <p14:cNvPr id="8207" name="Ink 111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743825" y="2085975"/>
              <a:ext cx="188913" cy="236538"/>
            </p14:xfrm>
          </p:contentPart>
        </mc:Choice>
        <mc:Fallback>
          <p:pic>
            <p:nvPicPr>
              <p:cNvPr id="8207" name="Ink 111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7724826" y="2066923"/>
                <a:ext cx="226911" cy="27464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">
            <p14:nvContentPartPr>
              <p14:cNvPr id="8208" name="Ink 1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108075" y="2405063"/>
              <a:ext cx="250825" cy="285750"/>
            </p14:xfrm>
          </p:contentPart>
        </mc:Choice>
        <mc:Fallback>
          <p:pic>
            <p:nvPicPr>
              <p:cNvPr id="8208" name="Ink 1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1088975" y="2385989"/>
                <a:ext cx="289025" cy="32389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">
            <p14:nvContentPartPr>
              <p14:cNvPr id="8209" name="Ink 1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541463" y="2614613"/>
              <a:ext cx="369887" cy="228600"/>
            </p14:xfrm>
          </p:contentPart>
        </mc:Choice>
        <mc:Fallback>
          <p:pic>
            <p:nvPicPr>
              <p:cNvPr id="8209" name="Ink 1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1522356" y="2595533"/>
                <a:ext cx="408101" cy="266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6">
            <p14:nvContentPartPr>
              <p14:cNvPr id="8210" name="Ink 1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254250" y="2376488"/>
              <a:ext cx="1239838" cy="631825"/>
            </p14:xfrm>
          </p:contentPart>
        </mc:Choice>
        <mc:Fallback>
          <p:pic>
            <p:nvPicPr>
              <p:cNvPr id="8210" name="Ink 1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2235170" y="2357407"/>
                <a:ext cx="1277998" cy="66998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8">
            <p14:nvContentPartPr>
              <p14:cNvPr id="8211" name="Ink 19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998538" y="2927350"/>
              <a:ext cx="1516062" cy="620713"/>
            </p14:xfrm>
          </p:contentPart>
        </mc:Choice>
        <mc:Fallback>
          <p:pic>
            <p:nvPicPr>
              <p:cNvPr id="8211" name="Ink 19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979461" y="2908246"/>
                <a:ext cx="1554216" cy="6589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0">
            <p14:nvContentPartPr>
              <p14:cNvPr id="8212" name="Ink 20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915988" y="3736975"/>
              <a:ext cx="1276350" cy="508000"/>
            </p14:xfrm>
          </p:contentPart>
        </mc:Choice>
        <mc:Fallback>
          <p:pic>
            <p:nvPicPr>
              <p:cNvPr id="8212" name="Ink 20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896906" y="3717893"/>
                <a:ext cx="1314514" cy="54616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2">
            <p14:nvContentPartPr>
              <p14:cNvPr id="8213" name="Ink 21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374900" y="3986213"/>
              <a:ext cx="730250" cy="295275"/>
            </p14:xfrm>
          </p:contentPart>
        </mc:Choice>
        <mc:Fallback>
          <p:pic>
            <p:nvPicPr>
              <p:cNvPr id="8213" name="Ink 21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2355816" y="3967128"/>
                <a:ext cx="768419" cy="33344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4">
            <p14:nvContentPartPr>
              <p14:cNvPr id="8214" name="Ink 2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755775" y="3776663"/>
              <a:ext cx="525463" cy="515937"/>
            </p14:xfrm>
          </p:contentPart>
        </mc:Choice>
        <mc:Fallback>
          <p:pic>
            <p:nvPicPr>
              <p:cNvPr id="8214" name="Ink 2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1736700" y="3757594"/>
                <a:ext cx="563613" cy="55407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6">
            <p14:nvContentPartPr>
              <p14:cNvPr id="8215" name="Ink 1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028700" y="1657350"/>
              <a:ext cx="404813" cy="323850"/>
            </p14:xfrm>
          </p:contentPart>
        </mc:Choice>
        <mc:Fallback>
          <p:pic>
            <p:nvPicPr>
              <p:cNvPr id="8215" name="Ink 1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7"/>
              <a:stretch>
                <a:fillRect/>
              </a:stretch>
            </p:blipFill>
            <p:spPr>
              <a:xfrm>
                <a:off x="1009612" y="1638279"/>
                <a:ext cx="442989" cy="36199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8">
            <p14:nvContentPartPr>
              <p14:cNvPr id="8217" name="Ink 2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600200" y="3943350"/>
              <a:ext cx="104775" cy="190500"/>
            </p14:xfrm>
          </p:contentPart>
        </mc:Choice>
        <mc:Fallback>
          <p:pic>
            <p:nvPicPr>
              <p:cNvPr id="8217" name="Ink 2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9"/>
              <a:stretch>
                <a:fillRect/>
              </a:stretch>
            </p:blipFill>
            <p:spPr>
              <a:xfrm>
                <a:off x="1581117" y="3924264"/>
                <a:ext cx="142940" cy="228672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Zim 1.png"/>
          <p:cNvPicPr>
            <a:picLocks noChangeAspect="1"/>
          </p:cNvPicPr>
          <p:nvPr/>
        </p:nvPicPr>
        <p:blipFill>
          <a:blip r:embed="rId2" cstate="print"/>
          <a:srcRect l="40000" r="41250"/>
          <a:stretch>
            <a:fillRect/>
          </a:stretch>
        </p:blipFill>
        <p:spPr>
          <a:xfrm>
            <a:off x="4914900" y="1657350"/>
            <a:ext cx="1257300" cy="3313529"/>
          </a:xfrm>
          <a:prstGeom prst="rect">
            <a:avLst/>
          </a:prstGeom>
        </p:spPr>
      </p:pic>
      <p:sp>
        <p:nvSpPr>
          <p:cNvPr id="3" name="Oval Callout 2"/>
          <p:cNvSpPr/>
          <p:nvPr/>
        </p:nvSpPr>
        <p:spPr>
          <a:xfrm>
            <a:off x="6400800" y="1657350"/>
            <a:ext cx="2435549" cy="1485900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15100" y="1884540"/>
            <a:ext cx="21717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Now we know 23 more children will fit on the bus!</a:t>
            </a:r>
          </a:p>
        </p:txBody>
      </p:sp>
      <p:pic>
        <p:nvPicPr>
          <p:cNvPr id="6" name="Picture 5" descr="Lilly in an orange dres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61121"/>
            <a:ext cx="2057400" cy="3410953"/>
          </a:xfrm>
          <a:prstGeom prst="rect">
            <a:avLst/>
          </a:prstGeom>
        </p:spPr>
      </p:pic>
      <p:sp>
        <p:nvSpPr>
          <p:cNvPr id="7" name="Oval Callout 6"/>
          <p:cNvSpPr/>
          <p:nvPr/>
        </p:nvSpPr>
        <p:spPr>
          <a:xfrm>
            <a:off x="1943100" y="2800350"/>
            <a:ext cx="2353709" cy="1283170"/>
          </a:xfrm>
          <a:prstGeom prst="wedgeEllipseCallout">
            <a:avLst>
              <a:gd name="adj1" fmla="val -60795"/>
              <a:gd name="adj2" fmla="val -27447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62125" y="3095625"/>
            <a:ext cx="2628900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We both counted to solve the problem.</a:t>
            </a:r>
          </a:p>
        </p:txBody>
      </p:sp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819150" y="85725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Would you count on or count back?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7" grpId="0" animBg="1"/>
      <p:bldP spid="8" grpId="0"/>
      <p:bldP spid="1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37310"/>
            <a:ext cx="7429500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to solve word problems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counting.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71421"/>
            <a:ext cx="69723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to solve word problems </a:t>
            </a:r>
          </a:p>
          <a:p>
            <a:pPr algn="ctr">
              <a:defRPr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counting.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08585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We can use tools to help us count.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1600200" y="2343150"/>
            <a:ext cx="0" cy="6858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752600" y="2343150"/>
            <a:ext cx="0" cy="6858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905000" y="2343150"/>
            <a:ext cx="0" cy="6858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057400" y="2343150"/>
            <a:ext cx="0" cy="6858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1533525" y="2362200"/>
            <a:ext cx="571500" cy="5715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 descr="Zim 1.png"/>
          <p:cNvPicPr>
            <a:picLocks noChangeAspect="1"/>
          </p:cNvPicPr>
          <p:nvPr/>
        </p:nvPicPr>
        <p:blipFill>
          <a:blip r:embed="rId3" cstate="print"/>
          <a:srcRect l="40000" r="41250"/>
          <a:stretch>
            <a:fillRect/>
          </a:stretch>
        </p:blipFill>
        <p:spPr>
          <a:xfrm>
            <a:off x="5048250" y="2157067"/>
            <a:ext cx="1028700" cy="2937637"/>
          </a:xfrm>
          <a:prstGeom prst="rect">
            <a:avLst/>
          </a:prstGeom>
        </p:spPr>
      </p:pic>
      <p:sp>
        <p:nvSpPr>
          <p:cNvPr id="18" name="Oval Callout 17"/>
          <p:cNvSpPr/>
          <p:nvPr/>
        </p:nvSpPr>
        <p:spPr>
          <a:xfrm>
            <a:off x="6305550" y="1657350"/>
            <a:ext cx="2435549" cy="1485900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419850" y="1884540"/>
            <a:ext cx="21717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Tally marks can help us count.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2857500" y="2343150"/>
            <a:ext cx="0" cy="6858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3009900" y="2343150"/>
            <a:ext cx="0" cy="6858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3162300" y="2343150"/>
            <a:ext cx="0" cy="6858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3314700" y="2343150"/>
            <a:ext cx="0" cy="6858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2790825" y="2362200"/>
            <a:ext cx="571500" cy="5715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Placeholder 2"/>
          <p:cNvSpPr txBox="1">
            <a:spLocks/>
          </p:cNvSpPr>
          <p:nvPr/>
        </p:nvSpPr>
        <p:spPr bwMode="auto">
          <a:xfrm>
            <a:off x="1485900" y="3257550"/>
            <a:ext cx="571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 bwMode="auto">
          <a:xfrm>
            <a:off x="2705100" y="3257550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8" grpId="0" animBg="1"/>
      <p:bldP spid="19" grpId="0"/>
      <p:bldP spid="25" grpId="0" build="p"/>
      <p:bldP spid="2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47" descr="Lilly - lay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9600" y="650240"/>
            <a:ext cx="2296800" cy="3701557"/>
          </a:xfrm>
          <a:prstGeom prst="rect">
            <a:avLst/>
          </a:prstGeom>
        </p:spPr>
      </p:pic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502920" y="1662430"/>
            <a:ext cx="3543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9 - 3 =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" name="Group 21"/>
          <p:cNvGrpSpPr/>
          <p:nvPr/>
        </p:nvGrpSpPr>
        <p:grpSpPr>
          <a:xfrm>
            <a:off x="510540" y="3308350"/>
            <a:ext cx="5486400" cy="252473"/>
            <a:chOff x="1943100" y="2800350"/>
            <a:chExt cx="5486400" cy="252473"/>
          </a:xfrm>
        </p:grpSpPr>
        <p:cxnSp>
          <p:nvCxnSpPr>
            <p:cNvPr id="18" name="Straight Arrow Connector 17"/>
            <p:cNvCxnSpPr/>
            <p:nvPr/>
          </p:nvCxnSpPr>
          <p:spPr bwMode="auto">
            <a:xfrm>
              <a:off x="1943100" y="2914650"/>
              <a:ext cx="54864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 bwMode="auto">
            <a:xfrm>
              <a:off x="2718933" y="28003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 bwMode="auto">
            <a:xfrm>
              <a:off x="3125893" y="28003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 bwMode="auto">
            <a:xfrm>
              <a:off x="3532853" y="28003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 bwMode="auto">
            <a:xfrm>
              <a:off x="3939813" y="28003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auto">
            <a:xfrm>
              <a:off x="6788536" y="28003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auto">
            <a:xfrm>
              <a:off x="4346773" y="28003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auto">
            <a:xfrm>
              <a:off x="4753733" y="28003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auto">
            <a:xfrm>
              <a:off x="5160693" y="28003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auto">
            <a:xfrm>
              <a:off x="5567653" y="28003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auto">
            <a:xfrm>
              <a:off x="5974613" y="28003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auto">
            <a:xfrm>
              <a:off x="6381573" y="28003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Curved Down Arrow 40"/>
          <p:cNvSpPr/>
          <p:nvPr/>
        </p:nvSpPr>
        <p:spPr>
          <a:xfrm flipH="1">
            <a:off x="3253740" y="2851150"/>
            <a:ext cx="457200" cy="3429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Curved Down Arrow 20"/>
          <p:cNvSpPr/>
          <p:nvPr/>
        </p:nvSpPr>
        <p:spPr>
          <a:xfrm flipH="1">
            <a:off x="3680795" y="2851150"/>
            <a:ext cx="457200" cy="3429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Curved Down Arrow 21"/>
          <p:cNvSpPr/>
          <p:nvPr/>
        </p:nvSpPr>
        <p:spPr>
          <a:xfrm flipH="1">
            <a:off x="4053840" y="2851150"/>
            <a:ext cx="457200" cy="3429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4" name="Group 23"/>
          <p:cNvGrpSpPr/>
          <p:nvPr/>
        </p:nvGrpSpPr>
        <p:grpSpPr>
          <a:xfrm>
            <a:off x="1127760" y="3719830"/>
            <a:ext cx="4709160" cy="954107"/>
            <a:chOff x="3017520" y="3166110"/>
            <a:chExt cx="4709160" cy="954107"/>
          </a:xfrm>
        </p:grpSpPr>
        <p:sp>
          <p:nvSpPr>
            <p:cNvPr id="25" name="Text Placeholder 2"/>
            <p:cNvSpPr txBox="1">
              <a:spLocks/>
            </p:cNvSpPr>
            <p:nvPr/>
          </p:nvSpPr>
          <p:spPr bwMode="auto">
            <a:xfrm>
              <a:off x="3429000" y="3166110"/>
              <a:ext cx="358034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2 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26" name="Text Placeholder 2"/>
            <p:cNvSpPr txBox="1">
              <a:spLocks/>
            </p:cNvSpPr>
            <p:nvPr/>
          </p:nvSpPr>
          <p:spPr bwMode="auto">
            <a:xfrm>
              <a:off x="6446520" y="3166110"/>
              <a:ext cx="77723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10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27" name="Text Placeholder 2"/>
            <p:cNvSpPr txBox="1">
              <a:spLocks/>
            </p:cNvSpPr>
            <p:nvPr/>
          </p:nvSpPr>
          <p:spPr bwMode="auto">
            <a:xfrm>
              <a:off x="5074920" y="3166110"/>
              <a:ext cx="307126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6 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28" name="Text Placeholder 2"/>
            <p:cNvSpPr txBox="1">
              <a:spLocks/>
            </p:cNvSpPr>
            <p:nvPr/>
          </p:nvSpPr>
          <p:spPr bwMode="auto">
            <a:xfrm>
              <a:off x="3840480" y="3166110"/>
              <a:ext cx="260582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3 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29" name="Text Placeholder 2"/>
            <p:cNvSpPr txBox="1">
              <a:spLocks/>
            </p:cNvSpPr>
            <p:nvPr/>
          </p:nvSpPr>
          <p:spPr bwMode="auto">
            <a:xfrm>
              <a:off x="4206240" y="3166110"/>
              <a:ext cx="351027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4 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30" name="Text Placeholder 2"/>
            <p:cNvSpPr txBox="1">
              <a:spLocks/>
            </p:cNvSpPr>
            <p:nvPr/>
          </p:nvSpPr>
          <p:spPr bwMode="auto">
            <a:xfrm>
              <a:off x="4709160" y="3166110"/>
              <a:ext cx="220556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5 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31" name="Text Placeholder 2"/>
            <p:cNvSpPr txBox="1">
              <a:spLocks/>
            </p:cNvSpPr>
            <p:nvPr/>
          </p:nvSpPr>
          <p:spPr bwMode="auto">
            <a:xfrm>
              <a:off x="6217920" y="3166110"/>
              <a:ext cx="4114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9 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32" name="Text Placeholder 2"/>
            <p:cNvSpPr txBox="1">
              <a:spLocks/>
            </p:cNvSpPr>
            <p:nvPr/>
          </p:nvSpPr>
          <p:spPr bwMode="auto">
            <a:xfrm>
              <a:off x="5440680" y="3166110"/>
              <a:ext cx="348615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7 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33" name="Text Placeholder 2"/>
            <p:cNvSpPr txBox="1">
              <a:spLocks/>
            </p:cNvSpPr>
            <p:nvPr/>
          </p:nvSpPr>
          <p:spPr bwMode="auto">
            <a:xfrm>
              <a:off x="5806440" y="3166110"/>
              <a:ext cx="36576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8 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34" name="Text Placeholder 2"/>
            <p:cNvSpPr txBox="1">
              <a:spLocks/>
            </p:cNvSpPr>
            <p:nvPr/>
          </p:nvSpPr>
          <p:spPr bwMode="auto">
            <a:xfrm>
              <a:off x="6858000" y="3166110"/>
              <a:ext cx="8686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11 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35" name="Text Placeholder 2"/>
            <p:cNvSpPr txBox="1">
              <a:spLocks/>
            </p:cNvSpPr>
            <p:nvPr/>
          </p:nvSpPr>
          <p:spPr bwMode="auto">
            <a:xfrm>
              <a:off x="3017520" y="3166110"/>
              <a:ext cx="32004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1 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</p:grpSp>
      <p:sp>
        <p:nvSpPr>
          <p:cNvPr id="36" name="Oval 35"/>
          <p:cNvSpPr/>
          <p:nvPr/>
        </p:nvSpPr>
        <p:spPr>
          <a:xfrm rot="16200000">
            <a:off x="4122420" y="3696970"/>
            <a:ext cx="731520" cy="50292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7" name="Oval 36"/>
          <p:cNvSpPr/>
          <p:nvPr/>
        </p:nvSpPr>
        <p:spPr>
          <a:xfrm rot="16200000">
            <a:off x="2979420" y="3742690"/>
            <a:ext cx="731520" cy="50292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 bwMode="auto">
          <a:xfrm>
            <a:off x="2687320" y="1616710"/>
            <a:ext cx="990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9" name="Text Placeholder 2"/>
          <p:cNvSpPr txBox="1">
            <a:spLocks/>
          </p:cNvSpPr>
          <p:nvPr/>
        </p:nvSpPr>
        <p:spPr bwMode="auto">
          <a:xfrm>
            <a:off x="2514600" y="1662430"/>
            <a:ext cx="13030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6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42" name="Oval Callout 41"/>
          <p:cNvSpPr/>
          <p:nvPr/>
        </p:nvSpPr>
        <p:spPr>
          <a:xfrm flipH="1">
            <a:off x="4673600" y="365760"/>
            <a:ext cx="2772808" cy="1495260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846320" y="650241"/>
            <a:ext cx="25120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Number lines can help us count too.</a:t>
            </a:r>
          </a:p>
        </p:txBody>
      </p:sp>
      <p:sp>
        <p:nvSpPr>
          <p:cNvPr id="47" name="Oval 46"/>
          <p:cNvSpPr/>
          <p:nvPr/>
        </p:nvSpPr>
        <p:spPr>
          <a:xfrm rot="16200000">
            <a:off x="1925320" y="645160"/>
            <a:ext cx="894080" cy="244856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41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1" grpId="0" animBg="1"/>
      <p:bldP spid="21" grpId="0" animBg="1"/>
      <p:bldP spid="22" grpId="0" animBg="1"/>
      <p:bldP spid="36" grpId="0" animBg="1"/>
      <p:bldP spid="36" grpId="1" animBg="1"/>
      <p:bldP spid="37" grpId="0" animBg="1"/>
      <p:bldP spid="38" grpId="0" build="allAtOnce"/>
      <p:bldP spid="38" grpId="1" build="allAtOnce"/>
      <p:bldP spid="42" grpId="0" animBg="1"/>
      <p:bldP spid="44" grpId="0"/>
      <p:bldP spid="4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3"/>
          <p:cNvSpPr>
            <a:spLocks noChangeArrowheads="1"/>
          </p:cNvSpPr>
          <p:nvPr/>
        </p:nvSpPr>
        <p:spPr bwMode="auto">
          <a:xfrm>
            <a:off x="788670" y="2565331"/>
            <a:ext cx="256193" cy="733663"/>
          </a:xfrm>
          <a:prstGeom prst="rightArrow">
            <a:avLst>
              <a:gd name="adj1" fmla="val 49907"/>
              <a:gd name="adj2" fmla="val 5658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Oval 9"/>
          <p:cNvSpPr/>
          <p:nvPr/>
        </p:nvSpPr>
        <p:spPr>
          <a:xfrm>
            <a:off x="2893060" y="2391410"/>
            <a:ext cx="1262380" cy="11430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087120" y="1132840"/>
            <a:ext cx="708152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Thinking that you need to count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every object.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1076960" y="2391410"/>
            <a:ext cx="1257300" cy="11430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2" name="Group 28"/>
          <p:cNvGrpSpPr/>
          <p:nvPr/>
        </p:nvGrpSpPr>
        <p:grpSpPr>
          <a:xfrm>
            <a:off x="1419860" y="2620010"/>
            <a:ext cx="571500" cy="571500"/>
            <a:chOff x="2628900" y="2914650"/>
            <a:chExt cx="571500" cy="571500"/>
          </a:xfrm>
        </p:grpSpPr>
        <p:sp>
          <p:nvSpPr>
            <p:cNvPr id="6" name="Oval 5"/>
            <p:cNvSpPr/>
            <p:nvPr/>
          </p:nvSpPr>
          <p:spPr>
            <a:xfrm>
              <a:off x="2628900" y="291465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2857500" y="325755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2971800" y="291465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Group 29"/>
          <p:cNvGrpSpPr/>
          <p:nvPr/>
        </p:nvGrpSpPr>
        <p:grpSpPr>
          <a:xfrm>
            <a:off x="3121660" y="2620010"/>
            <a:ext cx="723900" cy="723900"/>
            <a:chOff x="5143500" y="2914650"/>
            <a:chExt cx="723900" cy="723900"/>
          </a:xfrm>
        </p:grpSpPr>
        <p:sp>
          <p:nvSpPr>
            <p:cNvPr id="11" name="Oval 10"/>
            <p:cNvSpPr/>
            <p:nvPr/>
          </p:nvSpPr>
          <p:spPr>
            <a:xfrm>
              <a:off x="5257800" y="291465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5143500" y="337185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5600700" y="291465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638800" y="340995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6" name="Text Placeholder 2"/>
          <p:cNvSpPr txBox="1">
            <a:spLocks/>
          </p:cNvSpPr>
          <p:nvPr/>
        </p:nvSpPr>
        <p:spPr bwMode="auto">
          <a:xfrm>
            <a:off x="688340" y="4138930"/>
            <a:ext cx="457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1, 2, 3, 4, 5, 6, 7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7" name="Multiply 16"/>
          <p:cNvSpPr/>
          <p:nvPr/>
        </p:nvSpPr>
        <p:spPr>
          <a:xfrm>
            <a:off x="2141220" y="3724910"/>
            <a:ext cx="1485900" cy="1257300"/>
          </a:xfrm>
          <a:prstGeom prst="mathMultiply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750560" y="2851150"/>
            <a:ext cx="2194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 + 4 = 7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5704840" y="2531110"/>
            <a:ext cx="2251710" cy="10287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AutoShape 3"/>
          <p:cNvSpPr>
            <a:spLocks noChangeArrowheads="1"/>
          </p:cNvSpPr>
          <p:nvPr/>
        </p:nvSpPr>
        <p:spPr bwMode="auto">
          <a:xfrm>
            <a:off x="2993390" y="2341811"/>
            <a:ext cx="256193" cy="733663"/>
          </a:xfrm>
          <a:prstGeom prst="rightArrow">
            <a:avLst>
              <a:gd name="adj1" fmla="val 49907"/>
              <a:gd name="adj2" fmla="val 56589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AutoShape 3"/>
          <p:cNvSpPr>
            <a:spLocks noChangeArrowheads="1"/>
          </p:cNvSpPr>
          <p:nvPr/>
        </p:nvSpPr>
        <p:spPr bwMode="auto">
          <a:xfrm>
            <a:off x="3379470" y="2372291"/>
            <a:ext cx="256193" cy="733663"/>
          </a:xfrm>
          <a:prstGeom prst="rightArrow">
            <a:avLst>
              <a:gd name="adj1" fmla="val 49907"/>
              <a:gd name="adj2" fmla="val 56589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AutoShape 3"/>
          <p:cNvSpPr>
            <a:spLocks noChangeArrowheads="1"/>
          </p:cNvSpPr>
          <p:nvPr/>
        </p:nvSpPr>
        <p:spPr bwMode="auto">
          <a:xfrm>
            <a:off x="2597150" y="2626291"/>
            <a:ext cx="256193" cy="733663"/>
          </a:xfrm>
          <a:prstGeom prst="rightArrow">
            <a:avLst>
              <a:gd name="adj1" fmla="val 49907"/>
              <a:gd name="adj2" fmla="val 5658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AutoShape 3"/>
          <p:cNvSpPr>
            <a:spLocks noChangeArrowheads="1"/>
          </p:cNvSpPr>
          <p:nvPr/>
        </p:nvSpPr>
        <p:spPr bwMode="auto">
          <a:xfrm>
            <a:off x="2922270" y="2839651"/>
            <a:ext cx="256193" cy="733663"/>
          </a:xfrm>
          <a:prstGeom prst="rightArrow">
            <a:avLst>
              <a:gd name="adj1" fmla="val 49907"/>
              <a:gd name="adj2" fmla="val 56589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AutoShape 3"/>
          <p:cNvSpPr>
            <a:spLocks noChangeArrowheads="1"/>
          </p:cNvSpPr>
          <p:nvPr/>
        </p:nvSpPr>
        <p:spPr bwMode="auto">
          <a:xfrm>
            <a:off x="3420110" y="2900611"/>
            <a:ext cx="256193" cy="733663"/>
          </a:xfrm>
          <a:prstGeom prst="rightArrow">
            <a:avLst>
              <a:gd name="adj1" fmla="val 49907"/>
              <a:gd name="adj2" fmla="val 56589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8" name="AutoShape 3"/>
          <p:cNvSpPr>
            <a:spLocks noChangeArrowheads="1"/>
          </p:cNvSpPr>
          <p:nvPr/>
        </p:nvSpPr>
        <p:spPr bwMode="auto">
          <a:xfrm>
            <a:off x="808990" y="2575491"/>
            <a:ext cx="256193" cy="733663"/>
          </a:xfrm>
          <a:prstGeom prst="rightArrow">
            <a:avLst>
              <a:gd name="adj1" fmla="val 49907"/>
              <a:gd name="adj2" fmla="val 56589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0" grpId="0" animBg="1"/>
      <p:bldP spid="3" grpId="0" build="p"/>
      <p:bldP spid="4" grpId="0" animBg="1"/>
      <p:bldP spid="16" grpId="0" build="p"/>
      <p:bldP spid="17" grpId="0" animBg="1"/>
      <p:bldP spid="18" grpId="0"/>
      <p:bldP spid="19" grpId="0" animBg="1"/>
      <p:bldP spid="20" grpId="0" animBg="1"/>
      <p:bldP spid="20" grpId="1" animBg="1"/>
      <p:bldP spid="21" grpId="0" animBg="1"/>
      <p:bldP spid="21" grpId="1" animBg="1"/>
      <p:bldP spid="25" grpId="0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800100" y="857250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err="1" smtClean="0">
                <a:solidFill>
                  <a:schemeClr val="accent1"/>
                </a:solidFill>
                <a:latin typeface="Orly's Font 2" pitchFamily="66" charset="0"/>
              </a:rPr>
              <a:t>Zim’s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class is going on a field trip to the Children’s Museum.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Picture 3" descr="Zim 1.png"/>
          <p:cNvPicPr>
            <a:picLocks noChangeAspect="1"/>
          </p:cNvPicPr>
          <p:nvPr/>
        </p:nvPicPr>
        <p:blipFill>
          <a:blip r:embed="rId3" cstate="print"/>
          <a:srcRect l="40000" r="41250"/>
          <a:stretch>
            <a:fillRect/>
          </a:stretch>
        </p:blipFill>
        <p:spPr>
          <a:xfrm>
            <a:off x="5048250" y="2033242"/>
            <a:ext cx="1028700" cy="2937637"/>
          </a:xfrm>
          <a:prstGeom prst="rect">
            <a:avLst/>
          </a:prstGeom>
        </p:spPr>
      </p:pic>
      <p:sp>
        <p:nvSpPr>
          <p:cNvPr id="5" name="Oval Callout 4"/>
          <p:cNvSpPr/>
          <p:nvPr/>
        </p:nvSpPr>
        <p:spPr>
          <a:xfrm>
            <a:off x="6305550" y="1657350"/>
            <a:ext cx="2435549" cy="1485900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19850" y="1884540"/>
            <a:ext cx="21717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Our teacher has asked us to help get ready.</a:t>
            </a:r>
          </a:p>
        </p:txBody>
      </p:sp>
      <p:sp>
        <p:nvSpPr>
          <p:cNvPr id="7" name="Rectangle 6"/>
          <p:cNvSpPr/>
          <p:nvPr/>
        </p:nvSpPr>
        <p:spPr>
          <a:xfrm>
            <a:off x="571500" y="2343150"/>
            <a:ext cx="3200400" cy="216982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47 children are on the bus. The bus can hold 70 children all together. How many more children can fit on the bus?</a:t>
            </a: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6" grpId="0"/>
      <p:bldP spid="6" grpId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Zim 1.png"/>
          <p:cNvPicPr>
            <a:picLocks noChangeAspect="1"/>
          </p:cNvPicPr>
          <p:nvPr/>
        </p:nvPicPr>
        <p:blipFill>
          <a:blip r:embed="rId3" cstate="print"/>
          <a:srcRect l="40000" r="41250"/>
          <a:stretch>
            <a:fillRect/>
          </a:stretch>
        </p:blipFill>
        <p:spPr>
          <a:xfrm>
            <a:off x="5048250" y="2033242"/>
            <a:ext cx="1028700" cy="2937637"/>
          </a:xfrm>
          <a:prstGeom prst="rect">
            <a:avLst/>
          </a:prstGeom>
        </p:spPr>
      </p:pic>
      <p:sp>
        <p:nvSpPr>
          <p:cNvPr id="5" name="Oval Callout 4"/>
          <p:cNvSpPr/>
          <p:nvPr/>
        </p:nvSpPr>
        <p:spPr>
          <a:xfrm>
            <a:off x="6305550" y="1657350"/>
            <a:ext cx="2435549" cy="1485900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86525" y="1951215"/>
            <a:ext cx="21717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can count on from 47 find the solution.</a:t>
            </a:r>
          </a:p>
        </p:txBody>
      </p:sp>
      <p:pic>
        <p:nvPicPr>
          <p:cNvPr id="15" name="Picture 14" descr="pape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5800" y="1428750"/>
            <a:ext cx="2986793" cy="3486624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184" name="Text Placeholder 2"/>
          <p:cNvSpPr txBox="1">
            <a:spLocks/>
          </p:cNvSpPr>
          <p:nvPr/>
        </p:nvSpPr>
        <p:spPr bwMode="auto">
          <a:xfrm>
            <a:off x="571500" y="857250"/>
            <a:ext cx="7772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We can </a:t>
            </a:r>
            <a:r>
              <a:rPr lang="en-US" sz="2800" smtClean="0">
                <a:solidFill>
                  <a:schemeClr val="accent1"/>
                </a:solidFill>
                <a:latin typeface="Orly's Font 2" pitchFamily="66" charset="0"/>
              </a:rPr>
              <a:t>count on to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solve this problem.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6515100" y="1847850"/>
            <a:ext cx="21717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think 23 more children will fit on the bus.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7171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038225" y="1657350"/>
              <a:ext cx="404813" cy="323850"/>
            </p14:xfrm>
          </p:contentPart>
        </mc:Choice>
        <mc:Fallback>
          <p:pic>
            <p:nvPicPr>
              <p:cNvPr id="7171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19137" y="1638279"/>
                <a:ext cx="442989" cy="36199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7173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108075" y="2405063"/>
              <a:ext cx="250825" cy="285750"/>
            </p14:xfrm>
          </p:contentPart>
        </mc:Choice>
        <mc:Fallback>
          <p:pic>
            <p:nvPicPr>
              <p:cNvPr id="7173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88975" y="2385989"/>
                <a:ext cx="289025" cy="32389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7174" name="Ink 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541463" y="2614613"/>
              <a:ext cx="369887" cy="228600"/>
            </p14:xfrm>
          </p:contentPart>
        </mc:Choice>
        <mc:Fallback>
          <p:pic>
            <p:nvPicPr>
              <p:cNvPr id="7174" name="Ink 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522356" y="2595533"/>
                <a:ext cx="408101" cy="266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7179" name="Ink 11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254250" y="2376488"/>
              <a:ext cx="1239838" cy="631825"/>
            </p14:xfrm>
          </p:contentPart>
        </mc:Choice>
        <mc:Fallback>
          <p:pic>
            <p:nvPicPr>
              <p:cNvPr id="7179" name="Ink 11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235170" y="2357407"/>
                <a:ext cx="1277998" cy="66998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7181" name="Ink 1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998538" y="2927350"/>
              <a:ext cx="1516062" cy="620713"/>
            </p14:xfrm>
          </p:contentPart>
        </mc:Choice>
        <mc:Fallback>
          <p:pic>
            <p:nvPicPr>
              <p:cNvPr id="7181" name="Ink 1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979461" y="2908246"/>
                <a:ext cx="1554216" cy="6589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7205" name="Ink 3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787525" y="3884613"/>
              <a:ext cx="404813" cy="360362"/>
            </p14:xfrm>
          </p:contentPart>
        </mc:Choice>
        <mc:Fallback>
          <p:pic>
            <p:nvPicPr>
              <p:cNvPr id="7205" name="Ink 3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768437" y="3865476"/>
                <a:ext cx="442989" cy="39863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7204" name="Ink 3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915988" y="3736975"/>
              <a:ext cx="477837" cy="388938"/>
            </p14:xfrm>
          </p:contentPart>
        </mc:Choice>
        <mc:Fallback>
          <p:pic>
            <p:nvPicPr>
              <p:cNvPr id="7204" name="Ink 3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896903" y="3717888"/>
                <a:ext cx="516006" cy="42711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">
            <p14:nvContentPartPr>
              <p14:cNvPr id="7185" name="Ink 1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374900" y="3986213"/>
              <a:ext cx="730250" cy="295275"/>
            </p14:xfrm>
          </p:contentPart>
        </mc:Choice>
        <mc:Fallback>
          <p:pic>
            <p:nvPicPr>
              <p:cNvPr id="7185" name="Ink 1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2355816" y="3967128"/>
                <a:ext cx="768419" cy="33344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">
            <p14:nvContentPartPr>
              <p14:cNvPr id="7189" name="Ink 21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755775" y="3776663"/>
              <a:ext cx="525463" cy="515937"/>
            </p14:xfrm>
          </p:contentPart>
        </mc:Choice>
        <mc:Fallback>
          <p:pic>
            <p:nvPicPr>
              <p:cNvPr id="7189" name="Ink 21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1736700" y="3757594"/>
                <a:ext cx="563613" cy="55407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">
            <p14:nvContentPartPr>
              <p14:cNvPr id="7208" name="Ink 40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520825" y="3927475"/>
              <a:ext cx="182563" cy="239713"/>
            </p14:xfrm>
          </p:contentPart>
        </mc:Choice>
        <mc:Fallback>
          <p:pic>
            <p:nvPicPr>
              <p:cNvPr id="7208" name="Ink 40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1501741" y="3908370"/>
                <a:ext cx="220732" cy="277923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84" grpId="0"/>
      <p:bldP spid="18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57200" y="974370"/>
            <a:ext cx="82296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Remember to think about what is happening in the word problem.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143500" y="2228850"/>
            <a:ext cx="3200400" cy="216982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47 children are on the bus. The bus can hold 70 children all together. How many more children can fit on the bus?</a:t>
            </a:r>
          </a:p>
        </p:txBody>
      </p:sp>
      <p:pic>
        <p:nvPicPr>
          <p:cNvPr id="8" name="Picture 7" descr="Lilly in an orange dres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543050"/>
            <a:ext cx="2304986" cy="3714750"/>
          </a:xfrm>
          <a:prstGeom prst="rect">
            <a:avLst/>
          </a:prstGeom>
        </p:spPr>
      </p:pic>
      <p:sp>
        <p:nvSpPr>
          <p:cNvPr id="11" name="Oval Callout 10"/>
          <p:cNvSpPr/>
          <p:nvPr/>
        </p:nvSpPr>
        <p:spPr>
          <a:xfrm>
            <a:off x="1943100" y="2800350"/>
            <a:ext cx="2353709" cy="1283170"/>
          </a:xfrm>
          <a:prstGeom prst="wedgeEllipseCallout">
            <a:avLst>
              <a:gd name="adj1" fmla="val -60795"/>
              <a:gd name="adj2" fmla="val -27447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57400" y="2959806"/>
            <a:ext cx="2286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Can we read the problem again please?</a:t>
            </a: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11" grpId="0" animBg="1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Lilly in an orange dres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543050"/>
            <a:ext cx="2304986" cy="3714750"/>
          </a:xfrm>
          <a:prstGeom prst="rect">
            <a:avLst/>
          </a:prstGeom>
        </p:spPr>
      </p:pic>
      <p:sp>
        <p:nvSpPr>
          <p:cNvPr id="11" name="Oval Callout 10"/>
          <p:cNvSpPr/>
          <p:nvPr/>
        </p:nvSpPr>
        <p:spPr>
          <a:xfrm>
            <a:off x="1943100" y="2800350"/>
            <a:ext cx="2353709" cy="1283170"/>
          </a:xfrm>
          <a:prstGeom prst="wedgeEllipseCallout">
            <a:avLst>
              <a:gd name="adj1" fmla="val -60795"/>
              <a:gd name="adj2" fmla="val -27447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57400" y="2975682"/>
            <a:ext cx="2286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used a number line to help me.</a:t>
            </a:r>
          </a:p>
        </p:txBody>
      </p: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457200" y="857250"/>
            <a:ext cx="8229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We can count back to solve this problem.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36" name="Picture 35" descr="pape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>
            <a:off x="5164817" y="1178835"/>
            <a:ext cx="2986793" cy="3486624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93" name="TextBox 92"/>
          <p:cNvSpPr txBox="1"/>
          <p:nvPr/>
        </p:nvSpPr>
        <p:spPr>
          <a:xfrm>
            <a:off x="2038350" y="3048000"/>
            <a:ext cx="2286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think 23 more children will fit on the bus.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4159" name="Ink 6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184775" y="2749550"/>
              <a:ext cx="2884488" cy="63500"/>
            </p14:xfrm>
          </p:contentPart>
        </mc:Choice>
        <mc:Fallback>
          <p:pic>
            <p:nvPicPr>
              <p:cNvPr id="4159" name="Ink 6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165694" y="2730748"/>
                <a:ext cx="2922650" cy="10110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4164" name="Ink 6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950200" y="2674938"/>
              <a:ext cx="319088" cy="487362"/>
            </p14:xfrm>
          </p:contentPart>
        </mc:Choice>
        <mc:Fallback>
          <p:pic>
            <p:nvPicPr>
              <p:cNvPr id="4164" name="Ink 6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931177" y="2655861"/>
                <a:ext cx="357134" cy="52551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4166" name="Ink 70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145213" y="2700338"/>
              <a:ext cx="282575" cy="573087"/>
            </p14:xfrm>
          </p:contentPart>
        </mc:Choice>
        <mc:Fallback>
          <p:pic>
            <p:nvPicPr>
              <p:cNvPr id="4166" name="Ink 70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126110" y="2681259"/>
                <a:ext cx="320780" cy="61124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4168" name="Ink 7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165975" y="2720975"/>
              <a:ext cx="428625" cy="515938"/>
            </p14:xfrm>
          </p:contentPart>
        </mc:Choice>
        <mc:Fallback>
          <p:pic>
            <p:nvPicPr>
              <p:cNvPr id="4168" name="Ink 7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7146949" y="2701893"/>
                <a:ext cx="466677" cy="55410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4205" name="Ink 109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318375" y="2081213"/>
              <a:ext cx="762000" cy="642937"/>
            </p14:xfrm>
          </p:contentPart>
        </mc:Choice>
        <mc:Fallback>
          <p:pic>
            <p:nvPicPr>
              <p:cNvPr id="4205" name="Ink 109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7299289" y="2062134"/>
                <a:ext cx="800172" cy="68109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4191" name="Ink 9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727825" y="2097088"/>
              <a:ext cx="620713" cy="661987"/>
            </p14:xfrm>
          </p:contentPart>
        </mc:Choice>
        <mc:Fallback>
          <p:pic>
            <p:nvPicPr>
              <p:cNvPr id="4191" name="Ink 9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6708743" y="2078010"/>
                <a:ext cx="658877" cy="70014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4194" name="Ink 9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003925" y="2147888"/>
              <a:ext cx="777875" cy="573087"/>
            </p14:xfrm>
          </p:contentPart>
        </mc:Choice>
        <mc:Fallback>
          <p:pic>
            <p:nvPicPr>
              <p:cNvPr id="4194" name="Ink 9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5984847" y="2128797"/>
                <a:ext cx="816031" cy="61126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">
            <p14:nvContentPartPr>
              <p14:cNvPr id="4196" name="Ink 100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411788" y="3663950"/>
              <a:ext cx="1273175" cy="344488"/>
            </p14:xfrm>
          </p:contentPart>
        </mc:Choice>
        <mc:Fallback>
          <p:pic>
            <p:nvPicPr>
              <p:cNvPr id="4196" name="Ink 100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5392710" y="3644852"/>
                <a:ext cx="1311331" cy="38268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">
            <p14:nvContentPartPr>
              <p14:cNvPr id="4197" name="Ink 101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880225" y="3743325"/>
              <a:ext cx="168275" cy="150813"/>
            </p14:xfrm>
          </p:contentPart>
        </mc:Choice>
        <mc:Fallback>
          <p:pic>
            <p:nvPicPr>
              <p:cNvPr id="4197" name="Ink 101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6861127" y="3724203"/>
                <a:ext cx="206470" cy="18905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">
            <p14:nvContentPartPr>
              <p14:cNvPr id="4198" name="Ink 10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229475" y="3654425"/>
              <a:ext cx="496888" cy="322263"/>
            </p14:xfrm>
          </p:contentPart>
        </mc:Choice>
        <mc:Fallback>
          <p:pic>
            <p:nvPicPr>
              <p:cNvPr id="4198" name="Ink 10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7210392" y="3635341"/>
                <a:ext cx="535055" cy="3604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">
            <p14:nvContentPartPr>
              <p14:cNvPr id="4200" name="Ink 10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199188" y="3525838"/>
              <a:ext cx="561975" cy="587375"/>
            </p14:xfrm>
          </p:contentPart>
        </mc:Choice>
        <mc:Fallback>
          <p:pic>
            <p:nvPicPr>
              <p:cNvPr id="4200" name="Ink 10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6180107" y="3506610"/>
                <a:ext cx="600136" cy="62583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">
            <p14:nvContentPartPr>
              <p14:cNvPr id="4202" name="Ink 10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515100" y="2698750"/>
              <a:ext cx="374650" cy="542925"/>
            </p14:xfrm>
          </p:contentPart>
        </mc:Choice>
        <mc:Fallback>
          <p:pic>
            <p:nvPicPr>
              <p:cNvPr id="4202" name="Ink 10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6496062" y="2679668"/>
                <a:ext cx="412726" cy="58108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">
            <p14:nvContentPartPr>
              <p14:cNvPr id="4204" name="Ink 10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567488" y="2727325"/>
              <a:ext cx="28575" cy="131763"/>
            </p14:xfrm>
          </p:contentPart>
        </mc:Choice>
        <mc:Fallback>
          <p:pic>
            <p:nvPicPr>
              <p:cNvPr id="4204" name="Ink 10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6548317" y="2708245"/>
                <a:ext cx="66916" cy="16992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">
            <p14:nvContentPartPr>
              <p14:cNvPr id="4207" name="Ink 111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743825" y="2085975"/>
              <a:ext cx="188913" cy="236538"/>
            </p14:xfrm>
          </p:contentPart>
        </mc:Choice>
        <mc:Fallback>
          <p:pic>
            <p:nvPicPr>
              <p:cNvPr id="4207" name="Ink 111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7724826" y="2066923"/>
                <a:ext cx="226911" cy="274643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9" grpId="0"/>
      <p:bldP spid="93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25870</TotalTime>
  <Words>319</Words>
  <Application>Microsoft Office PowerPoint</Application>
  <PresentationFormat>On-screen Show (16:9)</PresentationFormat>
  <Paragraphs>55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Courier New</vt:lpstr>
      <vt:lpstr>Orly's Font 2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298</cp:revision>
  <dcterms:created xsi:type="dcterms:W3CDTF">2011-06-12T17:04:43Z</dcterms:created>
  <dcterms:modified xsi:type="dcterms:W3CDTF">2015-06-07T11:53:56Z</dcterms:modified>
</cp:coreProperties>
</file>